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7" r:id="rId2"/>
    <p:sldId id="257" r:id="rId3"/>
    <p:sldId id="260" r:id="rId4"/>
    <p:sldId id="262" r:id="rId5"/>
    <p:sldId id="361" r:id="rId6"/>
    <p:sldId id="363" r:id="rId7"/>
    <p:sldId id="261" r:id="rId8"/>
    <p:sldId id="359" r:id="rId9"/>
    <p:sldId id="265" r:id="rId10"/>
    <p:sldId id="269" r:id="rId11"/>
    <p:sldId id="360" r:id="rId12"/>
    <p:sldId id="291" r:id="rId13"/>
    <p:sldId id="325" r:id="rId14"/>
    <p:sldId id="263" r:id="rId15"/>
    <p:sldId id="264" r:id="rId16"/>
    <p:sldId id="362" r:id="rId17"/>
    <p:sldId id="326" r:id="rId18"/>
    <p:sldId id="328" r:id="rId19"/>
    <p:sldId id="327" r:id="rId20"/>
    <p:sldId id="329" r:id="rId21"/>
    <p:sldId id="332" r:id="rId22"/>
    <p:sldId id="297" r:id="rId23"/>
    <p:sldId id="277" r:id="rId24"/>
    <p:sldId id="278" r:id="rId25"/>
    <p:sldId id="279" r:id="rId26"/>
    <p:sldId id="280" r:id="rId27"/>
    <p:sldId id="281" r:id="rId28"/>
    <p:sldId id="285" r:id="rId29"/>
    <p:sldId id="286" r:id="rId30"/>
    <p:sldId id="287" r:id="rId31"/>
    <p:sldId id="288" r:id="rId32"/>
    <p:sldId id="289" r:id="rId33"/>
    <p:sldId id="272" r:id="rId34"/>
    <p:sldId id="273" r:id="rId35"/>
    <p:sldId id="307" r:id="rId36"/>
    <p:sldId id="308" r:id="rId37"/>
    <p:sldId id="284" r:id="rId38"/>
    <p:sldId id="299" r:id="rId39"/>
    <p:sldId id="338" r:id="rId40"/>
    <p:sldId id="339" r:id="rId41"/>
    <p:sldId id="340" r:id="rId42"/>
    <p:sldId id="341" r:id="rId43"/>
    <p:sldId id="342" r:id="rId44"/>
    <p:sldId id="300" r:id="rId45"/>
    <p:sldId id="302" r:id="rId46"/>
    <p:sldId id="304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43" r:id="rId62"/>
    <p:sldId id="344" r:id="rId63"/>
    <p:sldId id="345" r:id="rId64"/>
    <p:sldId id="346" r:id="rId65"/>
    <p:sldId id="347" r:id="rId66"/>
    <p:sldId id="348" r:id="rId67"/>
    <p:sldId id="323" r:id="rId68"/>
    <p:sldId id="324" r:id="rId69"/>
    <p:sldId id="349" r:id="rId70"/>
    <p:sldId id="350" r:id="rId71"/>
    <p:sldId id="351" r:id="rId72"/>
    <p:sldId id="352" r:id="rId73"/>
    <p:sldId id="353" r:id="rId74"/>
    <p:sldId id="355" r:id="rId75"/>
    <p:sldId id="356" r:id="rId76"/>
    <p:sldId id="357" r:id="rId77"/>
    <p:sldId id="298" r:id="rId78"/>
    <p:sldId id="366" r:id="rId79"/>
    <p:sldId id="365" r:id="rId80"/>
    <p:sldId id="364" r:id="rId81"/>
    <p:sldId id="369" r:id="rId82"/>
    <p:sldId id="368" r:id="rId83"/>
    <p:sldId id="370" r:id="rId84"/>
    <p:sldId id="372" r:id="rId8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17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3033 982 24575,'592'-48'0,"-307"16"0,1458-30-944,-1726 62 1133,0 0 0,0-1-1,-1-1 1,31-6 0,14-5-189,121-7 0,-157 18 0,101-19 0,-84 12 0,44-3 0,37 1 0,129-5 0,-219 16 0,0 1 0,0 1 0,1 2 0,-2 2 0,37 10 0,-23-4 0,55 8 0,-9-3 0,-2 9 0,-67-18 0,0-1 0,1 0 0,0-2 0,47 4 0,-69-9 0,1-1 0,-1 1 0,0-1 0,0 1 0,1-1 0,-1 0 0,0 0 0,0 0 0,0 0 0,0 0 0,0 0 0,0 0 0,0-1 0,0 1 0,-1-1 0,1 1 0,0-1 0,-1 0 0,0 0 0,1 0 0,-1 0 0,0 0 0,0 0 0,0 0 0,0 0 0,0 0 0,0 0 0,-1-1 0,1 1 0,-1 0 0,1 0 0,-1-1 0,0 1 0,0-3 0,1-13 0,-1 1 0,0 0 0,-4-26 0,3 33 0,0 4 0,0 0 0,-1 0 0,1 1 0,-1-1 0,0 0 0,0 1 0,-1-1 0,1 1 0,-1 0 0,-1 0 0,1 0 0,-1 0 0,-5-5 0,1 2 0,0 1 0,-1 0 0,1 1 0,-2 0 0,1 0 0,-18-7 0,-10-1 0,0 3 0,0 0 0,-46-5 0,56 10 0,-700-88 0,-13 75 0,-553 22 0,753-4 0,447-3 0,-141-26 0,107 11 0,-580-48 0,675 63 0,-51-11 0,-12-2 0,-346-15 0,227 11 0,2-1 0,-459 17 0,367 8 0,265-3 0,-1 3 0,1 1 0,0 2 0,0 1 0,-61 21 0,77-20 0,0 1 0,0 1 0,1 1 0,1 2 0,0 0 0,0 1 0,2 0 0,-1 2 0,2 1 0,-19 21 0,32-33 0,1 1 0,-1 0 0,1 0 0,1 1 0,-1-1 0,1 1 0,0 0 0,1 0 0,-1 0 0,-1 9 0,3-11 0,1-1 0,0 1 0,0-1 0,0 1 0,0-1 0,1 1 0,-1-1 0,1 0 0,0 1 0,0-1 0,1 0 0,0 1 0,-1-1 0,1 0 0,1 0 0,-1 0 0,5 5 0,4 6 0,1-1 0,1-1 0,0 0 0,1 0 0,0-2 0,1 0 0,1 0 0,21 10 0,-31-17 0,1-1 0,0 0 0,0-1 0,0 0 0,0 0 0,1 0 0,-1-1 0,1 0 0,-1 0 0,0-1 0,1 0 0,-1 0 0,1-1 0,-1 0 0,1 0 0,-1-1 0,0 0 0,0 0 0,0-1 0,0 0 0,0 0 0,0-1 0,8-5 0,22-21 0,-2-1 0,-1-2 0,50-62 0,-36 39 0,14-26 0,-49 62 0,2 0 0,0 1 0,1 0 0,32-28 0,-37 39 0,1 1 0,-1 0 0,1 1 0,0 1 0,0 0 0,20-5 0,83-16 0,-59 15 0,-40 8 0,3-2 0,1 0 0,0 2 0,-1 0 0,1 1 0,0 1 0,0 1 0,35 4 0,-53-3 0,1 0 0,-1 0 0,0 0 0,0 0 0,0 0 0,0 1 0,0-1 0,-1 1 0,1 0 0,0-1 0,-1 1 0,1 0 0,-1 0 0,0 0 0,1 0 0,-1 0 0,0 0 0,0 0 0,-1 0 0,1 1 0,0-1 0,0 3 0,8 59 0,-9-50 0,5 71 0,-14 159 0,-32 89 0,-1 3 0,40-295 0,3-28 0,-1-1 0,-1 0 0,0 0 0,-1 0 0,0-1 0,-1 1 0,0 0 0,-1-1 0,-5 14 0,7-24 0,1 1 0,0-1 0,-1 1 0,1-1 0,-1 0 0,1 0 0,-1 0 0,0 0 0,1 0 0,-1 0 0,0 0 0,0 0 0,0-1 0,0 1 0,0 0 0,1-1 0,-1 0 0,0 0 0,0 1 0,0-1 0,0 0 0,0 0 0,0-1 0,0 1 0,0 0 0,0-1 0,0 1 0,0-1 0,0 0 0,0 0 0,1 1 0,-1-1 0,-2-2 0,-7-3 0,1 0 0,0-1 0,0 0 0,-11-10 0,-9-12 0,1-2 0,1-1 0,1-1 0,2-2 0,2 0 0,1-2 0,2 0 0,1-1 0,3-1 0,0-1 0,-14-61 0,29 97 0,-7-34 0,-4-43 0,11 73 0,0-1 0,0 0 0,2 0 0,-1 1 0,1-1 0,0 0 0,1 0 0,-1 1 0,2-1 0,-1 1 0,6-11 0,-8 19 0,0-1 0,0 1 0,1-1 0,-1 1 0,0-1 0,0 0 0,1 1 0,-1-1 0,0 1 0,1 0 0,-1-1 0,0 1 0,1-1 0,-1 1 0,1-1 0,-1 1 0,1 0 0,-1-1 0,1 1 0,-1 0 0,1 0 0,-1-1 0,1 1 0,-1 0 0,1 0 0,-1 0 0,1 0 0,-1 0 0,1-1 0,0 1 0,-1 0 0,1 0 0,-1 0 0,1 1 0,-1-1 0,2 0 0,11 21 0,2 36 0,-5 32 0,0 136 0,-8-109 0,4-69 0,3-29 0,-9-18 0,1 0 0,-1 0 0,1 1 0,-1-1 0,1 0 0,-1 0 0,1 0 0,-1 0 0,1 0 0,-1 0 0,1 0 0,-1 0 0,1 0 0,-1 0 0,1-1 0,-1 1 0,1 0 0,-1 0 0,1 0 0,-1-1 0,1 1 0,-1 0 0,1 0 0,-1-1 0,0 1 0,1 0 0,-1-1 0,0 1 0,1-1 0,-1 1 0,0 0 0,1-1 0,-1 1 0,0-1 0,1 0 0,9-17 0,0 0 0,-1-1 0,-1 0 0,0 0 0,-2-1 0,0 0 0,4-29 0,2-1 0,30-138 0,-7-2 0,9-203 0,-41 336 0,-5 47 0,-3 15 0,-9 27 0,13-29 0,-52 129 0,-7 14 0,-52 195 0,112-341 0,0 1 0,-1 0 0,1-1 0,-1 1 0,1 0 0,0-1 0,0 1 0,0 0 0,-1 0 0,1-1 0,0 1 0,0 0 0,0 0 0,0-1 0,0 1 0,0 0 0,0 0 0,1-1 0,-1 1 0,0 0 0,0 0 0,0-1 0,1 1 0,-1 0 0,0-1 0,1 1 0,-1 0 0,1-1 0,0 2 0,1-3 0,0 1 0,-1-1 0,1 0 0,0 1 0,0-1 0,-1 0 0,1 0 0,0 0 0,-1 0 0,1 0 0,-1 0 0,1-1 0,0-1 0,37-33 0,-1-2 0,46-62 0,-25 29 0,46-53 0,5 5 0,148-123 0,-251 236 0,1-1 0,1 0 0,0 1 0,0 0 0,0 0 0,12-5 0,-19 11 0,0-1 0,-1 0 0,1 1 0,-1-1 0,1 1 0,0 0 0,-1 0 0,1-1 0,0 1 0,0 0 0,-1 1 0,1-1 0,0 0 0,-1 0 0,1 1 0,0-1 0,-1 1 0,1-1 0,0 1 0,-1 0 0,1-1 0,-1 1 0,1 0 0,-1 0 0,0 0 0,1 0 0,-1 1 0,0-1 0,0 0 0,0 0 0,0 1 0,0-1 0,0 1 0,0-1 0,0 1 0,0-1 0,-1 1 0,1-1 0,0 4 0,4 10 0,-1 1 0,0 0 0,-1 0 0,-1 0 0,0 0 0,-2 25 0,-12 100 0,2-75 0,-3-1 0,-3 0 0,-32 85 0,38-125 0,5-17 0,2 0 0,-1 1 0,1 0 0,1 0 0,-1 0 0,2 0 0,-2 12 0,3-19 0,0-1 0,0 0 0,0 1 0,1-1 0,-1 0 0,0 1 0,1-1 0,-1 0 0,1 0 0,-1 0 0,1 1 0,0-1 0,-1 0 0,1 0 0,0 0 0,0 0 0,0 0 0,0 0 0,0 0 0,0-1 0,0 1 0,2 1 0,0-1 0,1 1 0,0-1 0,-1-1 0,1 1 0,0 0 0,0-1 0,-1 0 0,1 0 0,0 0 0,0 0 0,6-2 0,67-13 0,99-33 0,-72 18 0,1001-255-1345,17 69 1147,-1004 199 198,-85 16 0,-77 13 0,-1013 211 561,-7-32-277,735-136-284,558-104 0,32 3 349,392-20 0,-634 65-349,1 1 0,-1 1 0,23 4 0,-41-5 0,0 0 0,1 0 0,-1 0 0,1 0 0,-1 1 0,1-1 0,-1 0 0,0 1 0,1-1 0,-1 1 0,1-1 0,-1 1 0,0 0 0,0-1 0,1 1 0,-1 0 0,0 0 0,0 0 0,0 0 0,0 0 0,0 0 0,0 0 0,0 1 0,-1-1 0,1 0 0,0 0 0,-1 1 0,1-1 0,-1 0 0,2 4 0,-3-3 0,0 1 0,0 0 0,0-1 0,0 1 0,-1 0 0,1-1 0,-1 0 0,0 1 0,1-1 0,-1 0 0,0 0 0,0 0 0,0 0 0,-1 0 0,-2 2 0,-24 15 0,-1-1 0,-1-1 0,0-1 0,-1-2 0,-54 16 0,-401 106 0,-8-36-544,-164-7 435,635-91 109,41-2 0,-5 0 0,425-15 137,609-5 379,-1035 19-516,0 2 0,0 0 0,20 4 0,-30-5 0,-1 0 0,1 0 0,0 0 0,-1 0 0,1 1 0,-1-1 0,1 0 0,-1 0 0,1 1 0,-1-1 0,1 0 0,-1 1 0,1-1 0,-1 0 0,1 1 0,-1-1 0,0 1 0,1-1 0,-1 1 0,0-1 0,1 1 0,-1-1 0,0 1 0,0-1 0,1 1 0,-1-1 0,0 1 0,0 0 0,0-1 0,0 1 0,0-1 0,0 1 0,0 0 0,0-1 0,0 1 0,0-1 0,0 1 0,0-1 0,0 1 0,0 0 0,-1-1 0,1 1 0,0-1 0,0 1 0,-1-1 0,1 1 0,-1 0 0,-8 10 0,-1 1 0,-1-1 0,0-1 0,0 0 0,-1-1 0,0 0 0,-1-1 0,-17 9 0,-36 19 0,-1-3 0,-1-3 0,-116 35 0,-225 37 0,360-90 0,29-6 0,1-1 0,-1-1 0,0-1 0,0 0 0,-33-1 0,52-2 0,1 0 0,0 0 0,-1 0 0,1 0 0,0 0 0,-1 0 0,1 0 0,0 0 0,0 0 0,-1 0 0,1 0 0,0-1 0,-1 1 0,1 0 0,0 0 0,0 0 0,-1 0 0,1-1 0,0 1 0,0 0 0,-1 0 0,1 0 0,0-1 0,0 1 0,0 0 0,-1 0 0,1-1 0,0 1 0,0 0 0,0 0 0,0-1 0,0 1 0,0 0 0,-1-1 0,1 1 0,0-1 0,12-12 0,21-10 0,1 2 0,1 1 0,57-23 0,-54 25 0,200-83-446,473-135 0,275 27 21,-694 163 425,314-8 0,-537 53 0,-60 3 0,-15 2 0,-25 6 0,28-9 0,-24 6 151,-989 242 1015,932-231-1166,-142 51 0,67-17 0,-330 62-241,369-89-883,6-1-5702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2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141 553 24575,'0'-136'0,"42"237"0,-21 4 0,-16-76 0,0 0 0,13 37 0,-18-65 0,1 0 0,-1 0 0,0 0 0,1 1 0,-1-1 0,1 0 0,-1 0 0,1 0 0,-1 0 0,1 0 0,0 0 0,0 0 0,-1 0 0,1-1 0,0 1 0,0 0 0,1 1 0,6-13 0,-2-37 0,-5-233 0,-2 137 0,1 210 0,-2 0 0,-4-1 0,-23 111 0,-24-2 0,52-159 0,11-25 0,14-25 0,19-43 0,-14 25 0,64-90 0,-92 141 0,0 1 0,0 0 0,0-1 0,0 1 0,0 0 0,0 0 0,0 0 0,0 0 0,0 0 0,1 0 0,-1 0 0,0 0 0,1 0 0,-1 0 0,0 1 0,1-1 0,-1 1 0,1-1 0,-1 1 0,1 0 0,-1-1 0,3 1 0,-3 1 0,0-1 0,1 1 0,-1 0 0,0-1 0,0 1 0,0 0 0,0 0 0,0 0 0,0 0 0,-1 0 0,1 0 0,0 0 0,0 0 0,-1 0 0,1 0 0,-1 1 0,1-1 0,-1 0 0,1 0 0,-1 3 0,4 11 0,-1 0 0,-1 0 0,0 22 0,-2-32 0,-1 355 0,-1-551 0,0 148 0,-2 0 0,-2 0 0,-15-53 0,20 90 0,-1 0 0,0 0 0,-1 0 0,1 0 0,-1 1 0,-1-1 0,1 1 0,-1-1 0,-6-7 0,8 12 0,1 0 0,-1 0 0,0 0 0,0 0 0,1 0 0,-1 0 0,0 1 0,0-1 0,0 1 0,0-1 0,0 1 0,0 0 0,0-1 0,0 1 0,0 0 0,0 0 0,0 1 0,0-1 0,0 0 0,0 1 0,0-1 0,0 1 0,0-1 0,0 1 0,0 0 0,1 0 0,-1 0 0,0 0 0,1 0 0,-1 0 0,0 1 0,1-1 0,-3 4 0,-21 18 0,1 2 0,1 1 0,1 1 0,1 1 0,-31 56 0,30-47 0,-1-1 0,-55 64 0,86-110 0,-1-1 0,0 0 0,0 0 0,5-14 0,7-12 0,186-400 0,-89 172 0,-80 186 0,-36 79 0,0 0 0,0 0 0,1 0 0,-1 0 0,0 0 0,0 0 0,0 0 0,0 1 0,0-1 0,0 0 0,0 0 0,0 0 0,1 0 0,-1 0 0,0 0 0,0 0 0,0 0 0,0 0 0,0 0 0,1 0 0,-1 1 0,0-1 0,0 0 0,0 0 0,0 0 0,0 0 0,1 0 0,-1 0 0,0 0 0,0 0 0,0 0 0,0 0 0,0-1 0,1 1 0,-1 0 0,0 0 0,0 0 0,0 0 0,0 0 0,0 0 0,0 0 0,1 0 0,-1 0 0,0 0 0,0 0 0,0-1 0,0 1 0,0 0 0,0 0 0,0 0 0,0 0 0,0 0 0,0 0 0,1-1 0,-1 1 0,0 0 0,3 25 0,-3 39 0,-11 162 0,7-180 0,-3 0 0,-24 84 0,22-106 0,3-21 0,5-6 0,1 1 0,0-1 0,0 0 0,0 0 0,0 1 0,1-1 0,-1 0 0,1 1 0,0-1 0,-1 1 0,3-4 0,1-4 0,4-12 0,-8 20 0,-7 13 0,-40 67 0,-3-3 0,-70 83 0,92-127 0,27-31 0,1 0 0,0 0 0,0 1 0,0-1 0,0 0 0,-1 1 0,1-1 0,0 0 0,0 0 0,0 1 0,-1-1 0,1 0 0,0 0 0,-1 0 0,1 0 0,0 1 0,0-1 0,-1 0 0,1 0 0,0 0 0,-1 0 0,1 0 0,0 0 0,-1 0 0,1 0 0,0 0 0,-1 0 0,1 0 0,0 0 0,-1 0 0,1 0 0,0 0 0,-1 0 0,1 0 0,0 0 0,-1 0 0,1 0 0,0 0 0,0-1 0,-1 1 0,1 0 0,0 0 0,-1 0 0,1-1 0,0 1 0,0-19 0,14-27 0,-5 21 0,1 1 0,2 0 0,0 0 0,1 1 0,2 0 0,0 2 0,24-27 0,-39 47 0,1 0 0,0 0 0,0 0 0,-1 1 0,1-1 0,0 0 0,0 1 0,0-1 0,0 0 0,0 1 0,0-1 0,0 1 0,0-1 0,0 1 0,0 0 0,0 0 0,0-1 0,0 1 0,0 0 0,0 0 0,0 0 0,0 0 0,0 0 0,0 0 0,0 0 0,0 0 0,0 1 0,0-1 0,0 0 0,1 1 0,0 1 0,0-1 0,-1 1 0,1 0 0,-1-1 0,1 1 0,-1 0 0,0 0 0,0 0 0,0 0 0,0 0 0,0 1 0,0-1 0,0 3 0,3 12 0,-1 0 0,2 32 0,-5-45 0,-1 45 0,0-38 0,1 0 0,0 0 0,1 1 0,0-1 0,4 20 0,-5-31 0,0 0 0,0 0 0,1 0 0,-1 1 0,0-1 0,0 0 0,0 0 0,0 0 0,1 0 0,-1 0 0,0 0 0,0 0 0,0 0 0,1 1 0,-1-1 0,0 0 0,0 0 0,0 0 0,1 0 0,-1 0 0,0 0 0,0 0 0,0 0 0,1 0 0,-1 0 0,0 0 0,0 0 0,0-1 0,1 1 0,-1 0 0,0 0 0,0 0 0,0 0 0,1 0 0,-1 0 0,0 0 0,0 0 0,0-1 0,0 1 0,1 0 0,-1 0 0,0 0 0,0 0 0,0-1 0,0 1 0,0 0 0,0 0 0,0 0 0,0-1 0,1 1 0,-1 0 0,0 0 0,0 0 0,0-1 0,0 1 0,0 0 0,0 0 0,0 0 0,0-1 0,0 1 0,0 0 0,0 0 0,0 0 0,-1-1 0,1 1 0,7-19 0,31-255 0,-32 221 0,-4 274 0,-4-162 0,0-32 0,2-1 0,0 1 0,8 46 0,-8-73 0,0 1 0,0 0 0,0-1 0,0 1 0,0-1 0,0 1 0,0-1 0,0 1 0,0 0 0,0-1 0,0 1 0,0-1 0,0 1 0,0-1 0,1 1 0,-1 0 0,0-1 0,1 1 0,-1-1 0,0 1 0,1-1 0,-1 0 0,0 1 0,1-1 0,-1 1 0,1-1 0,-1 0 0,1 1 0,-1-1 0,1 0 0,-1 1 0,1-1 0,-1 0 0,1 0 0,-1 0 0,1 1 0,-1-1 0,1 0 0,0 0 0,-1 0 0,1 0 0,-1 0 0,1 0 0,-1 0 0,2 0 0,17-24 0,-4-6 0,-2 0 0,-1-2 0,15-57 0,13-107 0,-38 182 0,5-19 0,-4 23 0,0 0 0,-1 0 0,-1-1 0,1-11 0,0 70 0,-5 85 0,-1-89 0,3 1 0,7 71 0,0-100 0,2-27 0,5-31 0,3-57 0,-4 0 0,-1-112 0,-9 144 0,-4 458 0,6-343 0,-1-34 0,-1-15 0,3-24 0,3-281 0,-6 124 0,-4 230 0,-20 408 0,26-480 0,1 1 0,9-28 0,3-13 0,70-287 0,-77 328 0,-10 23 0,0 0 0,1 0 0,-1 0 0,0 0 0,0 0 0,1 0 0,-1 0 0,0 0 0,0 0 0,1 0 0,-1 1 0,0-1 0,0 0 0,1 0 0,-1 0 0,0 0 0,0 0 0,1 0 0,-1 1 0,0-1 0,0 0 0,0 0 0,1 0 0,-1 1 0,0-1 0,0 0 0,0 0 0,0 0 0,0 1 0,1-1 0,-1 0 0,0 0 0,0 1 0,0-1 0,0 0 0,0 0 0,0 1 0,0-1 0,0 0 0,0 0 0,0 1 0,8 49 0,-8-46 0,12 252 0,-13-387 0,1 131 0,-1 0 0,1-1 0,0 1 0,-1 0 0,1 0 0,0-1 0,-1 1 0,1 0 0,-1 0 0,1 0 0,0 0 0,-1-1 0,1 1 0,-1 0 0,1 0 0,-1 0 0,1 0 0,0 0 0,-1 0 0,1 0 0,-1 0 0,1 0 0,-1 0 0,1 1 0,0-1 0,-1 0 0,1 0 0,-1 0 0,1 0 0,0 1 0,-1-1 0,1 0 0,0 0 0,-1 1 0,1-1 0,-1 1 0,-28 13 0,8-3 0,-4-5 0,-1-1 0,1 0 0,-1-2 0,0-1 0,0-2 0,-48-3 0,2 0 0,-123 2 0,194 1 0,-1 0 0,1 0 0,0 0 0,-1 0 0,1 0 0,-1 0 0,1-1 0,0 1 0,-1-1 0,1 1 0,-1-1 0,1 1 0,0-1 0,0 0 0,-1 0 0,1 1 0,0-1 0,0 0 0,-2-2 0,3 2 0,0 0 0,0 0 0,-1 0 0,1 1 0,0-1 0,0 0 0,0 0 0,0 0 0,0 0 0,0 0 0,1 1 0,-1-1 0,0 0 0,0 0 0,1 0 0,-1 0 0,0 1 0,1-1 0,-1 0 0,1 0 0,-1 1 0,1-1 0,0 0 0,3-4 0,0 0 0,1 1 0,-1 0 0,1 0 0,0 0 0,0 0 0,8-3 0,-10 5 0,1 0 0,-1 1 0,1-1 0,0 1 0,-1 0 0,1 0 0,0 0 0,0 0 0,0 1 0,0-1 0,0 1 0,0 0 0,0 0 0,0 1 0,-1-1 0,1 1 0,6 2 0,-7-2 0,0 1 0,0 0 0,-1 0 0,1 0 0,0 0 0,-1 1 0,1-1 0,-1 1 0,0-1 0,0 1 0,0 0 0,0 0 0,-1 0 0,1 0 0,-1 0 0,1 0 0,-1 0 0,0 1 0,0-1 0,0 6 0,5 25 0,-5-26 0,0-1 0,1 1 0,-1-1 0,1 1 0,1-1 0,4 11 0,-5-15 0,0 0 0,1-1 0,-1 1 0,0 0 0,1-1 0,0 0 0,-1 1 0,1-1 0,0 0 0,0 0 0,0-1 0,1 1 0,-1-1 0,0 1 0,0-1 0,1 0 0,-1 0 0,5 0 0,16 2 0,-13-1 0,-31 4 0,0-1 0,0 2 0,-30 13 0,-19 8 0,-55 17 0,122-44 7,-1 1-1,1-1 0,0 0 0,-1 0 1,1-1-1,-1 1 0,1 0 1,-1-1-1,0 0 0,1 1 1,-1-1-1,1 0 0,-1 0 0,0 0 1,1-1-1,-1 1 0,1-1 1,-5-1-1,5 1-74,0-1 1,1 1-1,-1-1 1,0 0-1,1 0 1,0 0-1,-1 1 1,1-1-1,0-1 1,0 1-1,0 0 1,0 0-1,0 0 1,1 0-1,-1-1 1,1 1-1,-1 0 1,1 0-1,0-1 1,0 1-1,0-3 1,0-15-6759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08.2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14.8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16.2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9:51.0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31.8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24575,'4'0'0,"7"0"0,4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35.7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 24575,'12'-1'0,"0"1"0,-1 0 0,1 1 0,0 1 0,0 0 0,-1 0 0,1 1 0,-1 1 0,22 9 0,-19-7 0,0-1 0,0 0 0,1-1 0,0-1 0,0 0 0,29 2 0,97-7 0,-58-1 0,-57 2-1365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50.6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55.1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1.9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3.7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11.5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138 889 24575,'36'82'0,"39"125"0,-37-94 0,13 34 0,81 214 0,-129-354 0,0 0 0,1 0 0,0 0 0,0 0 0,0-1 0,1 1 0,0-1 0,11 11 0,-12-14 0,1 0 0,0 0 0,-1-1 0,1 1 0,0-1 0,0 0 0,0 0 0,1-1 0,-1 0 0,0 0 0,1 0 0,-1 0 0,10-1 0,33 0 0,-1-3 0,0-1 0,0-3 0,0-2 0,-1-1 0,0-3 0,-1-2 0,0-1 0,74-41 0,-64 26 0,-1-4 0,-1-1 0,-3-3 0,0-2 0,-3-2 0,70-83 0,-116 125 0,-1 0 0,1 0 0,0 0 0,0 0 0,0 0 0,0 0 0,-1 0 0,1 0 0,0 0 0,1 0 0,-1 1 0,0-1 0,0 0 0,0 1 0,0-1 0,1 1 0,-1-1 0,0 1 0,0 0 0,2-1 0,-2 1 0,-1 1 0,1-1 0,-1 1 0,1-1 0,0 1 0,-1 0 0,1-1 0,-1 1 0,0-1 0,1 1 0,-1 0 0,1 0 0,-1-1 0,0 1 0,1 0 0,-1-1 0,0 1 0,0 0 0,0 0 0,0-1 0,0 1 0,0 0 0,0 0 0,0 0 0,-6 67 0,-25 68 0,-75 199 0,60-201 0,-132 357 0,176-485 0,-16 48 0,16-37 0,8-14 0,20-24 0,13-26 0,-1-1 0,-3-2 0,39-75 0,-48 82 0,47-86 0,78-188 0,-121 241 0,-3-1 0,-4-1 0,-3-1 0,11-93 0,-29 158 0,-1 0 0,0 0 0,-1 0 0,0 0 0,-5-24 0,4 33 0,0 1 0,0 0 0,-1 0 0,1-1 0,-1 1 0,0 0 0,-1 1 0,1-1 0,-1 0 0,1 1 0,-1-1 0,0 1 0,0 0 0,-1 0 0,1 0 0,-1 0 0,1 1 0,-1-1 0,0 1 0,0 0 0,-7-2 0,-21-6 0,0 1 0,-63-7 0,38 7 0,-42-3 0,0 4 0,-152 8 0,-40-2 0,287 2 0,0 0 0,-1 0 0,1-1 0,0 0 0,0 0 0,0 0 0,1 0 0,-1-1 0,0 1 0,0-1 0,1 0 0,-1 0 0,1 0 0,0-1 0,-1 1 0,1-1 0,0 0 0,0 0 0,1 0 0,-1 0 0,1 0 0,-1-1 0,1 1 0,0-1 0,0 1 0,1-1 0,-1 0 0,1 0 0,0 0 0,-1-5 0,-1-11 0,1 0 0,1 0 0,0 0 0,2 1 0,3-22 0,-2 20 0,23-198 0,91-363 0,-112 562 0,-3 12 0,1 0 0,-1 0 0,2 0 0,-1 1 0,1-1 0,0 1 0,0 0 0,1 0 0,5-7 0,-3 14 0,-1 13 0,1 22 0,-3-1 0,0 55 0,-3-49 0,1 218 0,-12-1 0,-80 474 0,75-686 0,15-75 0,1 0 0,2-1 0,10-54 0,-3 18 0,41-629 0,-50 690 0,-1-14 0,-5 19 0,-4 12 0,-16 27 0,-21 43 0,12-20 0,-291 476 0,-13 19 0,309-505 0,14-36 0,16-15 0,-1-1 0,1 0 0,-1 0 0,1 0 0,0 1 0,-1-1 0,1 0 0,0 0 0,0 0 0,0 0 0,-1 0 0,1 1 0,0-1 0,0 0 0,0 0 0,0 0 0,0 0 0,1 0 0,-1 0 0,0 0 0,0 1 0,1-2 0,6-33 0,1 1 0,2 0 0,2 1 0,19-40 0,-7 14 0,3-8 0,473-1093 0,-486 1127 0,-11 22 0,-6 10 0,-180 183 0,133-130 0,-158 178 0,207-229 0,-1 1 0,1-1 0,0 1 0,0-1 0,0 1 0,0-1 0,0 1 0,0 0 0,0-1 0,1 1 0,-1 0 0,1 0 0,-1 2 0,1-3 0,0-1 0,0 1 0,0 0 0,0-1 0,1 1 0,-1-1 0,0 1 0,0-1 0,1 1 0,-1 0 0,0-1 0,1 1 0,-1-1 0,0 0 0,1 1 0,-1-1 0,1 1 0,-1-1 0,1 0 0,-1 1 0,1-1 0,-1 0 0,1 1 0,-1-1 0,1 0 0,-1 0 0,2 1 0,5 0 0,1 0 0,-1 0 0,1 0 0,-1-1 0,12-1 0,-7 1 0,464-49 0,-227 16 0,-38 15 0,-168 22 0,-43-4 0,1 1 0,0-1 0,-1 0 0,1 1 0,0-1 0,-1 0 0,1 1 0,0-1 0,-1 0 0,1 1 0,-1-1 0,1 1 0,-1-1 0,1 1 0,-1 0 0,1-1 0,-1 1 0,0-1 0,1 1 0,-1 0 0,0-1 0,0 1 0,1 0 0,-1-1 0,0 1 0,0 0 0,0 1 0,-1 2 0,-1 0 0,1 0 0,-1 0 0,0 0 0,-1 0 0,1-1 0,0 1 0,-1-1 0,0 0 0,0 1 0,0-1 0,0-1 0,-6 5 0,-30 24 0,-63 39 0,-23 18 0,124-88 0,-23 26 0,26-14 0,20-2 0,12-6 0,0-1 0,0-1 0,0-2 0,42-6 0,-25 3 0,246-16 0,245-11 0,-423 29 0,-116 1 0,0-1 0,-1 1 0,1 1 0,0-1 0,0 0 0,-1 1 0,1-1 0,0 1 0,-1 0 0,1 0 0,-1 0 0,1 0 0,-1 0 0,1 0 0,3 4 0,-6-5 0,0 1 0,0-1 0,0 1 0,1-1 0,-1 1 0,0-1 0,0 1 0,0-1 0,0 1 0,-1-1 0,1 1 0,0-1 0,0 1 0,0-1 0,0 1 0,0-1 0,-1 1 0,1-1 0,0 1 0,0-1 0,-1 0 0,1 1 0,0-1 0,-1 1 0,1-1 0,-1 1 0,-24 17 0,-33 11 0,-1-2 0,-1-3 0,-2-3 0,-67 14 0,61-16 0,-745 168 0,782-180 0,30-5 0,7-1 0,52 0 0,-45-2 0,861-53 0,-625 19 0,-246 34 0,0 0 0,0 1 0,0-1 0,0 1 0,-1 0 0,1 0 0,0 0 0,0 0 0,0 0 0,0 1 0,0 0 0,0-1 0,0 1 0,0 0 0,2 2 0,-3-2 0,-1 1 0,0 0 0,0-1 0,0 1 0,0 0 0,0 0 0,0 0 0,0 0 0,0 0 0,-1 0 0,1 0 0,-1 0 0,0 0 0,0 0 0,0 0 0,0 0 0,0 1 0,0-1 0,0 0 0,-1 2 0,-2 23 25,-2-1 1,-1 0-1,-14 41 0,12-44-269,1-1-1,1 1 1,1 0 0,1 1-1,-2 31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5.8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6.6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7.3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7.9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8.6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9.6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4.5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5.2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6.9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24.7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1 200 24575,'2'-20'0,"0"-1"0,2 1 0,1-1 0,0 1 0,9-19 0,4-19 0,-16 175 0,-3 30 0,1-165-102,0-13-214,0-1 1,2 1-1,13-62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17.9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1848 785 24575,'11'-10'0,"1"1"0,0 0 0,0 0 0,1 1 0,16-7 0,-8 4 0,1172-555 0,-1117 533 0,-7 1 0,2 4 0,83-22 0,-149 49 0,0 0 0,0 0 0,0 0 0,0 1 0,0 0 0,9 0 0,-13 0 0,1 1 0,-1-1 0,0 0 0,1 1 0,-1-1 0,0 1 0,1-1 0,-1 1 0,0-1 0,1 1 0,-1 0 0,0 0 0,0 0 0,0 0 0,0 0 0,0 0 0,2 2 0,-2 0 0,0 0 0,-1 1 0,1-1 0,0 0 0,-1 1 0,0-1 0,1 1 0,-2-1 0,1 0 0,0 1 0,-1-1 0,1 1 0,-1-1 0,0 0 0,0 1 0,0-1 0,-1 0 0,1 0 0,-3 4 0,-17 34 0,-1-1 0,-2-1 0,-54 67 0,-106 99 0,146-163 0,-89 93 0,105-100 0,21-34 0,1 0 0,-1-1 0,1 1 0,0 0 0,0 0 0,0 1 0,0-1 0,0 0 0,0 0 0,0 0 0,0 0 0,0 0 0,0 0 0,0 0 0,0 0 0,1 0 0,-1 0 0,0 0 0,1-1 0,-1 1 0,2 1 0,1 1 0,0-1 0,0 0 0,0 0 0,1-1 0,-1 1 0,1-1 0,-1 0 0,1 0 0,0 0 0,0 0 0,-1 0 0,1-1 0,0 0 0,0 0 0,0 0 0,3 0 0,106-4 0,138-21 0,-60 3 0,-104 15 0,42-6 0,1 6 0,145 10 0,-260-2 0,1 1 0,0 1 0,-1 0 0,0 1 0,0 0 0,0 2 0,15 6 0,-25-9 0,0 0 0,-1 0 0,1 0 0,-1 0 0,0 0 0,0 1 0,0 0 0,-1 0 0,1 0 0,-1 0 0,0 1 0,0-1 0,0 1 0,-1 0 0,1-1 0,-1 1 0,0 0 0,-1 1 0,1-1 0,-1 0 0,0 0 0,-1 1 0,1 9 0,-1-9 0,0-1 0,-1 0 0,1 1 0,-1-1 0,-1 0 0,1 1 0,-1-1 0,1 0 0,-2 0 0,1 0 0,0 0 0,-1-1 0,0 1 0,-4 4 0,1-2 0,-1 0 0,0 0 0,0-1 0,0 0 0,-1-1 0,0 1 0,-12 5 0,-10 2 0,0-1 0,0-2 0,-51 11 0,80-21 0,-72 14 0,-1-2 0,-111 1 0,-152-16 0,86-2 0,1187-6-935,1355-1-232,-2551 12 2479,-2662 1-2369,2849-1 1057,-149-5 0,193 0 0,29 5 0,0 0 0,1 0 0,-1 0 0,0 0 0,0 0 0,0 0 0,0 0 0,0 0 0,0-1 0,0 1 0,0 0 0,0 0 0,0 0 0,1 0 0,-1 0 0,0 0 0,0 0 0,0 0 0,0 0 0,0-1 0,0 1 0,0 0 0,0 0 0,0 0 0,0 0 0,0 0 0,0 0 0,0 0 0,0-1 0,0 1 0,0 0 0,0 0 0,0 0 0,0 0 0,0 0 0,0 0 0,0 0 0,0-1 0,0 1 0,0 0 0,-1 0 0,1 0 0,0 0 0,0 0 0,0 0 0,0 0 0,0 0 0,0 0 0,0-1 0,0 1 0,0 0 0,0 0 0,-1 0 0,1 0 0,0 0 0,0 0 0,0 0 0,0 0 0,0 0 0,0 0 0,0 0 0,-1 0 0,1 0 0,0 0 0,47-10 0,514-36 79,3 32 84,-395 11-115,1223-5 9,-1374 9-57,-33 0 0,-16 0 0,-444 45 915,86-5-508,-978 17-1293,1312-60 886,98-6 0,1130-79 887,-1115 88-707,-59-1-180,1 0 0,0 0 0,0 0 0,0 0 0,0 0-1,0 1 1,-1-1 0,1 0 0,0 0 0,0 0 0,0 0 0,0 0 0,0 0 0,0 0 0,-1 0 0,1 0 0,0 0 0,0 1-1,0-1 1,0 0 0,0 0 0,0 0 0,0 0 0,0 0 0,0 0 0,0 1 0,-1-1 0,1 0 0,0 0 0,0 0 0,0 0 0,0 0-1,0 1 1,0-1 0,0 0 0,0 0 0,0 0 0,0 0 0,0 0 0,0 1 0,0-1 0,0 0 0,1 0 0,-1 0 0,0 0-1,0 0 1,0 0 0,0 1 0,0-1 0,0 0 0,0 0 0,0 0 0,0 0 0,0 0 0,1 0 0,-1 0 0,0 1 0,0-1 0,0 0-1,0 0 1,0 0 0,0 0 0,1 0 0,-1 0 0,0 0 0,0 0 0,0 0 0,-33 14 2,-339 74-2,46-30-312,-1156 93-3184,-2-112 2880,1099-38 522,292-1-12,-300-5-259,276-5 365,114 9 20,-1 1 1,0-1-1,0 0 1,0 0 0,0 0-1,1 0 1,-1-1-1,0 0 1,1 0 0,-4-2-1,6 3 1,1 1 0,-1 0 0,1-1 0,-1 0 0,1 1 0,0-1 0,-1 1 0,1-1 0,0 1 1,-1-1-1,1 0 0,0 1 0,0-1 0,-1 0 0,1 1 0,0-1 0,0 0 0,0 1 0,0-1 0,0 0 0,0 0 0,0 1 0,0-1 0,0 0 0,1 1 0,-1-1 0,0 0 0,0 1 0,0-1 0,1 1 0,-1-1 0,0 0 0,1 0 0,4-4 98,0 0 0,1 0 0,-1 0 0,1 0 0,0 1 0,0 0 0,0 1 0,14-7 0,47-19 781,1 3 0,114-27-1,155-17-692,-307 64-136,872-132-71,-892 137 0,-1 0 0,1 0 0,-1 1 0,14 1 0,-22-1 0,-1 0 0,1 0 0,-1 0 0,1 0 0,-1 1 0,1-1 0,-1 0 0,0 0 0,1 0 0,-1 0 0,1 1 0,-1-1 0,0 0 0,1 0 0,-1 1 0,0-1 0,1 0 0,-1 1 0,0-1 0,1 0 0,-1 1 0,0-1 0,0 0 0,1 1 0,-1-1 0,0 1 0,0-1 0,0 1 0,0-1 0,0 0 0,1 1 0,-1-1 0,0 1 0,0-1 0,0 1 0,0-1 0,0 1 0,0-1 0,-1 0 0,1 1 0,0-1 0,0 1 0,0-1 0,0 1 0,0-1 0,-1 0 0,1 1 0,0-1 0,0 1 0,-1-1 0,1 0 0,0 1 0,0-1 0,-1 0 0,1 1 0,-1-1 0,0 0 0,-12 16 0,-1-1 0,-1-1 0,-1 0 0,0-1 0,0-1 0,-21 11 0,15-8 0,-402 238 0,-17-29 0,81-43 0,280-136 0,63-32 0,27-12 0,41-16 0,928-368 0,-899 350 0,-32 13 0,157-71 0,-177 76 0,-1 0 0,-1-2 0,-1-1 0,47-42 0,-72 60 0,1-1 0,-1 1 0,1 0 0,-1-1 0,1 1 0,-1 0 0,0-1 0,1 1 0,-1-1 0,1 1 0,-1-1 0,0 1 0,1-1 0,-1 1 0,0-1 0,0 1 0,0-1 0,1 1 0,-1-1 0,0 1 0,0-1 0,0 0 0,0 1 0,0-1 0,0 1 0,0-1 0,0 0 0,0 1 0,0-1 0,0 1 0,0-1 0,0 1 0,-1-1 0,1 1 0,0-1 0,-1 0 0,-29-12 0,-47-3 0,-1 4 0,-145-5 0,133 13 0,-682-21 0,531 21 0,174 0 0,55 0 0,16-1 0,14-1 0,0 1 0,0 0 0,0 2 0,37-4 0,-19 3 0,716-62 0,8 32 0,-510 24 0,-205 8 0,-2 0 0,74 4 0,-94 4 0,-17 4 0,-7-7 0,-1-1 0,1 1 0,0-1 0,-1 0 0,1 0 0,-1 1 0,0-1 0,0 0 0,0-1 0,0 1 0,0 0 0,-3 1 0,-40 33 0,-2-3 0,-1-2 0,-81 38 0,-174 59 0,103-59-110,-4-9 0,-2-9 0,-1-8 0,-394 26-1,423-63 111,162-8 0,16-2 0,26-8 0,-20 10 0,121-42 118,146-31 0,138-8 183,-325 66-287,69-11-14,-316 69 0,-175 19 0,-173-8 0,476-49 0,-2 0 0,0-1 0,-63-5 0,96 3 0,1 0 0,0 0 0,0 0 0,0 0 0,0 0 0,-1 0 0,1 0 0,0 0 0,0-1 0,0 1 0,0 0 0,0-1 0,0 1 0,0-1 0,0 1 0,0-1 0,0 0 0,0 1 0,0-1 0,0 0 0,0 0 0,0 1 0,0-1 0,1 0 0,-1 0 0,0 0 0,1 0 0,-1 0 0,1 0 0,-1 0 0,1 0 0,-1-2 0,2 0 0,0 1 0,0-1 0,0 0 0,0 1 0,1 0 0,-1-1 0,1 1 0,-1 0 0,1 0 0,0-1 0,0 1 0,0 1 0,4-4 0,25-19 0,2 1 0,1 1 0,1 2 0,48-20 0,99-41-238,266-80 0,206-15-239,-632 170 477,598-120 0,-604 123 0,0 1 0,1 1 0,-1 0 0,1 2 0,25 2 0,-38-2 0,0 0 0,-1 0 0,1 0 0,-1 0 0,1 1 0,-1-1 0,0 1 0,0 0 0,0 0 0,0 0 0,0 0 0,0 1 0,0-1 0,-1 1 0,1 0 0,-1-1 0,0 1 0,0 0 0,0 1 0,0-1 0,0 0 0,-1 0 0,1 1 0,-1-1 0,0 1 0,0-1 0,0 1 0,-1 0 0,1 5 0,-1 11 16,-1-1 0,-1 0 0,-1 0-1,-1 0 1,0 0 0,-1-1 0,-1 0 0,-1 0 0,-18 34 0,-7 7 92,-2 0 0,-2-2 0,-3-2 0,-3-1 0,-2-3-1,-2-1 1,-74 61 0,56-58-119,-3-2-1,-2-4 1,-2-3-1,-2-3 1,-129 52-1,107-59 12,-2-5 0,0-3 0,-2-6 0,0-3 0,-166 6 0,251-23 0,-10 2 0,0-2 0,0-1 0,1-1 0,-25-4 0,43 5 0,-1-1 0,1 1 0,0-1 0,0 0 0,0 0 0,0 0 0,0-1 0,0 0 0,1 0 0,-1 0 0,1 0 0,0-1 0,0 0 0,0 0 0,0 0 0,1 0 0,-1 0 0,1-1 0,1 0 0,-1 1 0,0-1 0,-2-9 0,-1-6 0,2-1 0,0 0 0,2 0 0,0 0 0,1 0 0,1 0 0,1 0 0,7-35 0,-1 16 0,2-1 0,3 1 0,23-57 0,-18 61 0,1 1 0,2 1 0,1 0 0,2 2 0,1 0 0,1 2 0,2 1 0,1 1 0,1 1 0,36-24 0,-57 45 0,0 0 0,1 1 0,-1 0 0,1 1 0,0-1 0,16-3 0,-22 7 0,1 0 0,-1 0 0,1 1 0,-1-1 0,1 1 0,-1 0 0,1 0 0,0 0 0,-1 1 0,1-1 0,-1 1 0,1 0 0,-1 0 0,0 0 0,1 0 0,-1 1 0,0-1 0,0 1 0,0 0 0,0 0 0,0 0 0,3 3 0,13 16 0,0 0 0,-2 2 0,0 0 0,18 35 0,-18-30 0,1 1 0,40 45 0,-55-70 0,1-1 0,-1 0 0,1 0 0,0 0 0,0 0 0,0 0 0,0-1 0,1 0 0,-1 0 0,1 0 0,0 0 0,-1-1 0,1 0 0,0 0 0,0 0 0,-1 0 0,1-1 0,0 0 0,0 0 0,0 0 0,0-1 0,0 0 0,0 1 0,-1-2 0,1 1 0,0 0 0,-1-1 0,1 0 0,-1 0 0,1-1 0,4-3 0,14-9 0,0-1 0,-1-1 0,-1-1 0,26-29 0,-22 23 0,136-145 0,-122 126 0,-35 38 0,1 0 0,-1 0 0,1 1 0,0-1 0,1 1 0,-1 0 0,10-5 0,-15 9 0,1 0 0,0 0 0,-1-1 0,1 1 0,0 0 0,-1 0 0,1 0 0,0 0 0,0 0 0,-1 0 0,1 0 0,0 0 0,-1 0 0,1 0 0,0 1 0,0-1 0,-1 0 0,1 0 0,0 1 0,-1-1 0,1 0 0,-1 1 0,1-1 0,0 0 0,-1 1 0,1-1 0,0 2 0,0 0 0,1 0 0,-1 1 0,0-1 0,0 1 0,0 0 0,0-1 0,0 1 0,-1 0 0,1 0 0,-1-1 0,0 5 0,2 31 0,-2 0 0,-2-1 0,-9 57 0,-32 116 0,33-166 0,-7 36 0,-33 120 0,42-186 0,3-22 0,1-33 0,4-517 0,-2-37 0,0 562 0,-1 0 0,-9-40 0,200 770 0,-186-691 0,76 244 0,-68-225 0,1 0 0,1-1 0,2-1 0,0 0 0,1 0 0,1-2 0,31 33 0,-41-48 0,0 0 0,1-1 0,-1 0 0,1 0 0,0-1 0,0 1 0,1-1 0,-1-1 0,1 0 0,0 0 0,0 0 0,0-1 0,0 0 0,0-1 0,0 0 0,15 1 0,-32-8 0,-1 0 0,1 0 0,1-1 0,-1 0 0,-12-13 0,10 5 0,0 0 0,1-1 0,1 0 0,0 0 0,2-1 0,0 0 0,-7-24 0,-22-131 0,9 33 0,27 138 0,0 0 0,0 0 0,0-1 0,0 1 0,-1 0 0,1 0 0,0 0 0,-1-1 0,1 1 0,0 0 0,-1 0 0,0 0 0,1 0 0,-1 0 0,1 0 0,-1 0 0,0 0 0,0 0 0,0 0 0,0 1 0,1-1 0,-1 0 0,0 0 0,0 1 0,0-1 0,-1 1 0,1-1 0,0 1 0,0-1 0,0 1 0,0 0 0,0-1 0,-1 1 0,1 0 0,0 0 0,0 0 0,0 0 0,-1 0 0,1 0 0,0 0 0,0 0 0,0 1 0,0-1 0,-3 1 0,-3 3 0,1 0 0,-1 0 0,1 1 0,0 0 0,0 0 0,-8 10 0,-37 42 0,3 2 0,-50 79 0,-75 147 0,126-205 0,25-42 0,-214 379 0,179-303 0,-75 209 0,123-297 0,-15 55 0,22-75 0,1 1 0,0-1 0,1 1 0,-1 0 0,1-1 0,0 1 0,1-1 0,0 1 0,2 10 0,-3-17 0,0 1 0,0 0 0,0-1 0,0 1 0,1-1 0,-1 1 0,0-1 0,0 1 0,0-1 0,1 1 0,-1-1 0,0 1 0,1-1 0,-1 1 0,1-1 0,-1 1 0,0-1 0,1 0 0,-1 1 0,1-1 0,-1 0 0,1 1 0,-1-1 0,1 0 0,-1 0 0,1 1 0,-1-1 0,1 0 0,0 0 0,-1 0 0,1 0 0,-1 0 0,1 0 0,-1 0 0,2 0 0,22-14 0,101-98 0,27-23 0,-13 33-90,4 6-1,3 6 0,5 7 1,167-67-1,658-204-363,-932 339 454,-23 7 0,1 0 0,1 2 0,-1 0 0,1 2 0,29-2 0,-50 5 0,-1 1-1,1 0 0,0 0 0,0 0 0,-1 0 0,1 0 0,0 0 0,0 0 0,-1 0 1,1 1-1,0-1 0,-1 1 0,1-1 0,0 1 0,-1 0 0,1 0 0,-1 0 1,1 0-1,-1 0 0,1 0 0,-1 0 0,0 0 0,0 0 0,1 1 0,-1-1 1,0 0-1,0 1 0,0-1 0,0 1 0,-1-1 0,1 1 0,0 0 0,-1-1 1,1 1-1,-1 0 0,1-1 0,-1 1 0,0 0 0,0 0 0,0-1 0,0 1 0,0 2 1,-1 5 23,-1 0 1,-1 0-1,1 0 1,-1-1 0,-1 1-1,1-1 1,-6 9 0,-21 31 101,-2-1 1,-1-1 0,-3-2 0,-2-2 0,-82 72 0,106-102-126,-1-1 0,0-1 0,-1-1 0,0 0 0,-1-1 0,0 0 0,0-2 0,0 0 0,-1-1 0,0 0 0,0-2 0,0 0 0,-21 0 0,36-3 0,0 0 0,0-1 0,0 1 0,1-1 0,-1 0 0,0 0 0,0 0 0,0 0 0,0-1 0,1 1 0,-1-1 0,1 0 0,-1 1 0,1-1 0,0 0 0,0 0 0,-1-1 0,2 1 0,-1 0 0,0-1 0,0 1 0,1-1 0,-1 1 0,1-1 0,0 0 0,-2-5 0,-1-6 0,0 1 0,1-1 0,1 0 0,-1-22 0,2 0 0,2 0 0,2-1 0,1 1 0,1 1 0,3-1 0,1 1 0,1 0 0,18-39 0,-2 13 0,4 1 0,2 1 0,63-87 0,-51 89 0,3 1 0,2 3 0,2 2 0,3 2 0,80-57 0,-130 102 0,1 1 0,-1 0 0,1 0 0,0 0 0,0 0 0,0 1 0,0-1 0,1 1 0,-1 1 0,12-3 0,-16 4 0,0 0 0,0 0 0,0 1 0,0-1 0,1 0 0,-1 1 0,0-1 0,0 0 0,0 1 0,0 0 0,0-1 0,0 1 0,0 0 0,0-1 0,0 1 0,0 0 0,-1 0 0,1 0 0,0-1 0,1 3 0,0 1 0,0 0 0,0 0 0,-1 0 0,1 0 0,-1 0 0,0 1 0,0-1 0,0 5 0,5 59 0,-3 1 0,-2-1 0,-4 1 0,-12 71 0,-63 271 0,38-232 0,-72 194 0,92-328 0,20-45-1,0 1 0,0-1-1,0 1 1,0-1-1,0 0 1,0 1 0,0-1-1,-1 0 1,1 1 0,0-1-1,0 0 1,0 0 0,0 1-1,-1-1 1,1 0 0,0 1-1,0-1 1,0 0-1,-1 0 1,1 1 0,0-1-1,-1 0 1,1 0 0,0 0-1,0 1 1,-1-1 0,1 0-1,0 0 1,-1 0 0,1 0-1,0 0 1,-1 0 0,1 0-1,0 0 1,-1 0-1,1 0 1,0 0 0,-1 0-1,1 0 1,0 0 0,-1 0-1,1 0 1,-1 0 0,1 0-1,0 0 1,0 0 0,-1-1-1,-5-20 164,4-29-1624,4 14-5364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26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2305 116 24575,'2'58'0,"0"-38"0,-1-1 0,-1 1 0,-1-1 0,0 0 0,-7 28 0,8-46 0,0-1 0,0 1 0,0-1 0,0 1 0,0-1 0,0 1 0,0-1 0,-1 1 0,1-1 0,0 1 0,0-1 0,0 0 0,-1 1 0,1-1 0,0 1 0,-1-1 0,1 0 0,0 1 0,-1-1 0,1 1 0,0-1 0,-1 0 0,1 0 0,-1 1 0,1-1 0,-1 0 0,1 0 0,-1 0 0,1 1 0,-1-1 0,1 0 0,-1 0 0,1 0 0,-1 0 0,1 0 0,-1 0 0,1 0 0,-1 0 0,1 0 0,-1 0 0,1 0 0,-1 0 0,1 0 0,-1-1 0,1 1 0,-1 0 0,1 0 0,0-1 0,-1 1 0,1 0 0,-1 0 0,1-1 0,0 1 0,-1 0 0,1-1 0,-1 1 0,1-1 0,0 1 0,0 0 0,-1-1 0,1 1 0,0-1 0,-1 0 0,-22-35 0,18 28 0,-93-136 0,88 130 0,-1 1 0,-1 0 0,0 1 0,-1 0 0,0 1 0,-1 1 0,0 0 0,-17-9 0,16 15 0,0-1 0,-1 2 0,1 0 0,-1 1 0,0 0 0,1 2 0,-1 0 0,0 0 0,-31 6 0,-23-1 0,-535-4 0,582 0 0,0 2 0,0 0 0,0 2 0,-28 9 0,26-6 0,0-2 0,0-1 0,-39 3 0,-54-6 0,-83 5 0,-357 9-1365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0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661 1 24575,'1'83'0,"-3"94"0,0-167 0,0 1 0,-1-1 0,0 0 0,-1-1 0,-1 1 0,1-1 0,-1 0 0,-1 0 0,-9 12 0,-22 43 0,13-3 0,16-36 0,8-21 0,5-8 0,20-29 0,2 2 0,0 1 0,3 1 0,49-39 0,-77 67 0,0-1 0,0 1 0,0-1 0,0 1 0,0 0 0,0 0 0,0 0 0,1 0 0,-1 0 0,0 1 0,0-1 0,1 1 0,-1-1 0,0 1 0,1 0 0,-1 0 0,1 0 0,-1 0 0,0 1 0,1-1 0,2 1 0,-2 1 0,-1-1 0,0 1 0,0-1 0,0 1 0,0 0 0,0 0 0,0 0 0,0 0 0,-1 0 0,1 1 0,-1-1 0,1 0 0,-1 1 0,0-1 0,0 1 0,0-1 0,0 1 0,0 2 0,0 0 0,1 0 0,0 0 0,0-1 0,1 1 0,-1 0 0,1-1 0,0 0 0,0 0 0,1 0 0,-1 0 0,1 0 0,0-1 0,0 0 0,0 0 0,0 0 0,0 0 0,1 0 0,-1-1 0,1 0 0,0 0 0,0 0 0,0-1 0,0 1 0,9 0 0,10 1 0,1-1 0,0-1 0,0-1 0,26-4 0,10 1 0,-28 3 0,-25 0 0,-27 0 0,-174 2 0,-232-5 0,227-21 0,183 22 0,-87-22 0,77 16 0,1 2 0,-1 0 0,-39-2 0,-16 8 0,692 0 0,-607 0-114,0 0 1,1 0-1,-1 1 0,0-1 0,1 1 1,-1 1-1,0-1 0,0 0 0,0 1 1,0 0-1,5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4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24575,'4'0'0,"6"0"0,6 0 0,5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9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24575,'4'0'0,"6"0"0,6 0 0,4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3.1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24575,'0'4'0,"0"6"0,0 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46.0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4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849 720 24575,'5'0'0,"-1"-1"0,0 0 0,1 0 0,-1-1 0,0 1 0,1-1 0,-1 0 0,0 0 0,0 0 0,0-1 0,-1 0 0,1 1 0,-1-1 0,1 0 0,-1-1 0,0 1 0,0 0 0,0-1 0,3-6 0,5-7 0,-1 0 0,-1-1 0,7-20 0,-8 17 0,-1-1 0,-1 1 0,-1-2 0,-1 1 0,1-29 0,-4-115 0,-3 77 0,2 85 0,0-1 0,0 0 0,-1 0 0,1 1 0,-1-1 0,0 0 0,0 1 0,-1-1 0,0 0 0,0 1 0,0 0 0,0 0 0,0-1 0,-1 1 0,0 0 0,0 1 0,0-1 0,0 1 0,0-1 0,-1 1 0,0 0 0,1 0 0,-1 0 0,0 1 0,-1-1 0,1 1 0,0 0 0,-7-2 0,-11-2 0,0 1 0,-1 0 0,0 2 0,-43-1 0,-20-4 0,9-2 0,0 3 0,0 3 0,-82 8 0,19-2 0,133-2 0,1 0 0,-1 1 0,0 0 0,1 0 0,-1 0 0,1 1 0,-1 0 0,1 0 0,0 0 0,0 1 0,0 0 0,0 0 0,0 1 0,1-1 0,-1 1 0,1 1 0,0-1 0,0 1 0,1 0 0,-1 0 0,1 0 0,0 0 0,1 1 0,-1 0 0,1 0 0,0 0 0,0 0 0,1 0 0,0 0 0,0 1 0,1-1 0,-1 1 0,1 0 0,1-1 0,-1 12 0,4 328 0,-2-337 0,0 1 0,0-1 0,1 1 0,0-1 0,0 1 0,1-1 0,1 0 0,-1 0 0,2-1 0,-1 1 0,1-1 0,0 0 0,1 0 0,0 0 0,0-1 0,0 0 0,1 0 0,0-1 0,1 1 0,11 6 0,15 9 0,0-2 0,2-2 0,58 23 0,-71-32 0,3-1 0,0-1 0,0-2 0,1 0 0,0-2 0,0-1 0,0-1 0,0-1 0,45-6 0,-30-1 0,0-2 0,-1-2 0,62-25 0,-97 34-97,0 0-1,0 0 1,-1 0-1,1-1 1,-1 0-1,1 0 1,-1 0-1,0-1 1,0 1-1,-1-1 1,1-1-1,-1 1 0,7-9 1,-3-2-6729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6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2480 189 24575,'-13'-1'0,"1"-1"0,-1 0 0,0-1 0,1 0 0,0-1 0,-22-9 0,-42-13 0,-69-14 0,25 5 0,19 13 0,-142-11 0,-138 29 0,205 6 0,57-4 0,-132 5 0,217 3 0,0 1 0,1 1 0,0 3 0,-46 19 0,-30 10 0,-2 5 0,32-12 0,41-19 0,1 2 0,0 2 0,-45 29 0,77-42-151,-1 0-1,1 0 0,0 1 0,1-1 1,-1 1-1,1 0 0,0 0 1,-3 8-1,-1 1-6674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9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0 24575,'-3'72'0,"-15"94"0,13-127 0,2 1 0,2 0 0,4 54 0,-3-91 0,1-1 0,-1 1 0,1 0 0,-1 0 0,1-1 0,0 1 0,0-1 0,0 1 0,0 0 0,0-1 0,1 0 0,-1 1 0,1-1 0,2 3 0,-3-4 0,1 0 0,-1 0 0,1 0 0,-1 0 0,1 0 0,-1 0 0,1-1 0,0 1 0,-1 0 0,1-1 0,0 0 0,0 1 0,-1-1 0,1 0 0,0 0 0,3 0 0,5-2 0,-1 0 0,1-1 0,-1 1 0,0-2 0,0 0 0,12-6 0,-1 0 0,0 3 0,0 1 0,37-7 0,-24 6 0,73-19-1365,-88 22-5461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8798 1119 24575,'49'5'0,"-47"-5"0,0 0 0,0 1 0,0-1 0,0 1 0,0-1 0,-1 1 0,1 0 0,0 0 0,0 0 0,-1 0 0,1 0 0,-1 0 0,1 0 0,-1 0 0,1 1 0,-1-1 0,0 1 0,1-1 0,-1 1 0,0-1 0,0 1 0,1 2 0,-2-4 0,0 1 0,0-1 0,0 1 0,1-1 0,-1 1 0,0-1 0,0 1 0,0-1 0,0 1 0,0-1 0,-1 0 0,1 1 0,0-1 0,0 1 0,0-1 0,0 1 0,0-1 0,-1 1 0,1-1 0,0 0 0,0 1 0,-1-1 0,1 1 0,0-1 0,-1 0 0,1 1 0,0-1 0,-1 0 0,1 1 0,0-1 0,-1 0 0,0 1 0,-20 3 0,-20-10 0,29 0 0,1 0 0,-1-1 0,2 0 0,-1 0 0,-10-11 0,9 8 0,0 1 0,0 0 0,-23-12 0,-20-3 0,27 13 0,-43-25 0,4 6 0,56 27 0,0-2 0,0 1 0,1-2 0,-1 1 0,-14-12 0,21 14 0,1 0 0,0-1 0,0 1 0,0-1 0,0 1 0,1-1 0,0 0 0,-1 0 0,2 0 0,-1-1 0,0 1 0,1 0 0,-1-1 0,1 1 0,1-1 0,-1 1 0,0-1 0,1-7 0,0 10 0,0-1 0,1 1 0,-1-1 0,0 1 0,1-1 0,0 1 0,-1 0 0,1-1 0,0 1 0,0 0 0,1-1 0,-1 1 0,0 0 0,1 0 0,-1 0 0,1 0 0,-1 0 0,1 1 0,0-1 0,0 0 0,0 1 0,0 0 0,0-1 0,0 1 0,1 0 0,-1 0 0,0 0 0,1 0 0,-1 0 0,0 1 0,1-1 0,-1 1 0,5-1 0,10-1 0,0 1 0,0 0 0,33 4 0,-26-1 0,5-1 0,0 2 0,55 11 0,-8-5 0,8 0 0,-78-7 0,-1-1 0,0 1 0,1 0 0,-1 0 0,0 0 0,0 1 0,-1-1 0,1 1 0,0 0 0,-1 1 0,0-1 0,6 7 0,-6-5 0,-1 1 0,0 0 0,0 0 0,-1 0 0,1 0 0,-1 1 0,-1-1 0,1 1 0,-1-1 0,0 1 0,0 0 0,-1 8 0,0-2 0,0 0 0,-1 1 0,0-1 0,-1 0 0,-5 17 0,5-25 0,0 0 0,0 0 0,-1 0 0,0 0 0,0-1 0,0 1 0,0-1 0,-1 0 0,0 0 0,0 0 0,0 0 0,0-1 0,-1 0 0,1 0 0,-1 0 0,0 0 0,1 0 0,-1-1 0,-6 2 0,-12 3 0,-1-1 0,1 0 0,-31 1 0,-35 10 0,49-6 0,0-2 0,0-2 0,-63 3 0,102-10 0,-20 4 0,-1 0 0,1 1 0,-27 10 0,-20 5 0,33-11 0,0-2 0,-1-1 0,-65 1 0,27-5 0,39-1 0,-1 0 0,-50-8 0,84 7 0,0 0 0,0 0 0,0-1 0,-1 1 0,1-1 0,0 1 0,0-1 0,0 0 0,0 0 0,0 0 0,1 0 0,-1 0 0,0 0 0,0-1 0,1 1 0,-1-1 0,1 1 0,-1-1 0,1 1 0,-1-1 0,1 0 0,0 0 0,0 0 0,0 1 0,0-1 0,0 0 0,1 0 0,-1-1 0,0 1 0,1 0 0,0 0 0,-1 0 0,1 0 0,0 0 0,0 0 0,0-1 0,0 1 0,1 0 0,-1 0 0,0 0 0,1 0 0,1-3 0,0-2 0,1-1 0,0 1 0,0 0 0,1 0 0,-1 0 0,2 1 0,-1-1 0,1 1 0,0 0 0,9-9 0,9-1 0,1 1 0,0 0 0,1 2 0,49-18 0,2-3 0,0 2 0,-123 26 0,-2234 9 0,2278-3 0,0 0 0,0 0 0,0 0 0,0 0 0,1 0 0,-1 0 0,0 1 0,0-1 0,1 1 0,-1 0 0,0 0 0,1 0 0,-1 0 0,0 1 0,1-1 0,0 0 0,-1 1 0,1 0 0,0 0 0,0 0 0,0 0 0,-2 2 0,3-1 0,0 0 0,0 0 0,1 0 0,-1 0 0,1 0 0,0 0 0,0 0 0,0 0 0,0 0 0,0 0 0,1 0 0,0 0 0,-1 0 0,1 0 0,0 0 0,0 0 0,1-1 0,-1 1 0,1 0 0,-1-1 0,3 4 0,0-1 0,0 0 0,0 0 0,0 0 0,1 0 0,-1-1 0,1 1 0,0-1 0,0 0 0,1-1 0,-1 1 0,1-1 0,0 0 0,0-1 0,0 1 0,0-1 0,0-1 0,1 1 0,11 1 0,11 0 0,-1-2 0,1 0 0,31-5 0,-6 1 0,1085 0 0,-675 5 0,-590-4 0,43-1 0,-151 14 0,124 7 0,45-6 0,-84 4 0,-555-13 0,351-6 0,-1006 3 0,1323 2 0,-54 9 0,52-5 0,-51 2 0,-19-9 0,25 0 0,1 3 0,-83 13 0,52-5 0,85-9 0,-1 1 0,0 2 0,1 1 0,-33 9 0,34-6 0,0-2 0,-1-2 0,1 0 0,-1-2 0,-41-1 0,-14 1 0,-27 10 0,-36 1 0,71-13 0,38-2 0,-1 2 0,0 2 0,0 1 0,-40 9 0,38-5 0,-1-2 0,0-2 0,0-1 0,-55-6 0,2 2 0,-152 0 0,-297 5 0,340 8 0,-118 3 0,-486-15 0,803 2 0,0-1 0,0 0 0,0 0 0,0-1 0,0 1 0,0-1 0,0 0 0,0 0 0,0 0 0,0-1 0,1 1 0,-1-1 0,0 0 0,-3-2 0,4 1 0,1 0 0,-1 0 0,1-1 0,0 1 0,0 0 0,0-1 0,1 1 0,-1-1 0,1 0 0,-1 1 0,1-1 0,1 0 0,-1 0 0,0-6 0,-5-24 0,0-7 0,-3-69 0,7 77 0,-9-52 0,5 52 0,-1-51 0,1 45 0,5 33 0,0 1 0,0-1 0,0 0 0,0 1 0,1-1 0,0 0 0,1-7 0,0 13 0,0 0 0,0 0 0,0 0 0,0 0 0,-1 0 0,1 0 0,0 0 0,0 1 0,0-1 0,0 0 0,0 0 0,0 1 0,-1-1 0,1 1 0,0-1 0,0 0 0,-1 1 0,1-1 0,0 1 0,0 0 0,-1-1 0,1 1 0,0 0 0,24 18 0,-23-17 0,29 22 0,44 26 0,-64-43 0,0-1 0,1-1 0,0 1 0,0-2 0,1 0 0,0 0 0,24 3 0,-23-6 0,0 1 0,1 1 0,17 5 0,-29-7 0,1 0 0,-1 0 0,0 1 0,0-1 0,0 1 0,0 0 0,-1 0 0,6 4 0,-7-5 0,0 0 0,0 0 0,-1 0 0,1 0 0,0 0 0,-1 0 0,1 1 0,-1-1 0,1 0 0,-1 0 0,0 0 0,1 1 0,-1-1 0,0 0 0,0 0 0,0 1 0,0-1 0,0 0 0,0 0 0,0 1 0,0-1 0,-1 0 0,0 2 0,1-2 0,0-1 0,0 1 0,0-1 0,0 1 0,0-1 0,0 1 0,0-1 0,0 1 0,0-1 0,1 1 0,-1-1 0,0 1 0,0-1 0,0 1 0,0-1 0,1 0 0,-1 1 0,0-1 0,0 1 0,1-1 0,-1 0 0,0 1 0,1-1 0,-1 0 0,0 1 0,1-1 0,-1 0 0,1 1 0,-1-1 0,1 0 0,-1 0 0,0 0 0,1 1 0,-1-1 0,1 0 0,-1 0 0,1 0 0,-1 0 0,1 0 0,0 0 0,22 2 0,16-5 0,-1-1 0,64-16 0,-3 0 0,402-21 0,-188 23 0,792-8 0,-872 28 0,-658 0 0,-450-5 0,655-10 0,-50 0 0,238 11 0,-1-2 0,1-2 0,1-1 0,-1-1 0,1-1 0,-33-16 0,52 18 0,18 3 0,25 0 0,392 14 0,4 35 0,-262-26 0,1427 129 0,-1398-139 0,-81-6 0,141 23 0,-161-12 0,130 2 0,97-18 0,-108-1 0,-138 3 0,15 2 0,1-4 0,0-4 0,116-22 0,-153 18 0,-37 8 0,1-1 0,0 0 0,-1-2 0,22-8 0,-38 13 0,0 0 0,0 0 0,0 0 0,0 0 0,0-1 0,0 1 0,0 0 0,0 0 0,0 0 0,0 0 0,0-1 0,0 1 0,0 0 0,0 0 0,0 0 0,0 0 0,0-1 0,0 1 0,0 0 0,0 0 0,0 0 0,0 0 0,0-1 0,0 1 0,0 0 0,0 0 0,-1 0 0,1 0 0,0 0 0,0-1 0,0 1 0,0 0 0,0 0 0,0 0 0,-1 0 0,1 0 0,0 0 0,0 0 0,0 0 0,0-1 0,0 1 0,-1 0 0,1 0 0,0 0 0,0 0 0,0 0 0,0 0 0,-1 0 0,1 0 0,0 0 0,0 0 0,0 0 0,0 0 0,-1 0 0,1 0 0,0 0 0,0 0 0,0 1 0,0-1 0,-1 0 0,1 0 0,0 0 0,0 0 0,0 0 0,-20-3 0,-505-1 0,291 7 0,-1832-3 0,2034 1 0,23 0 0,-1 0 0,0-1 0,0 0 0,0 0 0,1-1 0,-1-1 0,0 1 0,1-2 0,-1 1 0,-14-7 0,23 8 0,0 1 0,0-1 0,1 1 0,-1-1 0,0 0 0,0 1 0,1-1 0,-1 0 0,0 1 0,1-1 0,-1 0 0,1 0 0,-1 0 0,1 0 0,-1 0 0,1 0 0,0 0 0,-1 0 0,1 1 0,0-1 0,0 0 0,0 0 0,0 0 0,0 0 0,0-2 0,13-25 0,33-17 0,291-203 0,-288 217 0,3 3 0,0 1 0,1 3 0,2 3 0,63-18 0,-73 31 0,0 2 0,0 2 0,0 2 0,69 5 0,-29 0 0,-81-4 0,0 1 0,0 0 0,0 1 0,0-1 0,0 1 0,0 0 0,0 0 0,0 0 0,0 1 0,-1-1 0,1 1 0,0 0 0,-1 0 0,7 4 0,-8-3 0,0-1 0,0 1 0,0-1 0,-1 1 0,1 0 0,-1 0 0,0-1 0,0 1 0,0 0 0,0 0 0,0 0 0,0 0 0,-1 0 0,0 0 0,1 1 0,-1-1 0,0 0 0,-1 0 0,1 0 0,-1 4 0,-1-1 0,0 0 0,0 0 0,0 0 0,-1 0 0,0 0 0,0-1 0,-1 1 0,1-1 0,-1 0 0,0 0 0,-1-1 0,1 1 0,-1-1 0,0 0 0,0 0 0,0 0 0,-7 3 0,-13 8 0,0-1 0,-39 14 0,-29 7 0,-3-4 0,-116 21 0,177-47 0,-42 2 0,52-6 0,0 1 0,1 1 0,0 2 0,-29 8 0,50-12 0,0 0 0,0 1 0,-1-1 0,1-1 0,0 1 0,0 0 0,-1-1 0,1 1 0,0-1 0,0 0 0,-1 0 0,1-1 0,0 1 0,-1-1 0,1 1 0,0-1 0,-5-2 0,6 1 0,-1 0 0,1 0 0,0-1 0,0 1 0,0-1 0,1 1 0,-1-1 0,0 1 0,1-1 0,0 0 0,0 0 0,0 0 0,0 0 0,0 0 0,0 0 0,1 0 0,0 0 0,-1 0 0,1-4 0,-3-29 0,0 0 0,3-1 0,1 1 0,1 0 0,3 0 0,0 0 0,17-54 0,-16 71 0,1 1 0,0 0 0,2 1 0,0 0 0,1 0 0,0 0 0,1 2 0,1-1 0,1 2 0,0-1 0,1 2 0,0 0 0,1 0 0,1 1 0,30-16 0,-1 4-151,1 2-1,1 2 0,1 2 0,0 3 1,1 1-1,1 3 0,0 1 1,79-3-1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00.7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4786 1402 24575,'67'-4'0,"-1"-3"0,1-2 0,124-37 0,-123 28 0,855-190 0,11 80 0,-904 125 0,-12 0 0,1 2 0,-1 0 0,0 0 0,0 2 0,0 0 0,1 2 0,26 5 0,-43-7 0,0 0 0,0-1 0,0 1 0,0 0 0,-1 0 0,1 0 0,0 0 0,0 1 0,-1-1 0,1 0 0,-1 1 0,1-1 0,-1 1 0,1 0 0,-1-1 0,0 1 0,0 0 0,0 0 0,0 0 0,0-1 0,0 1 0,-1 0 0,1 0 0,-1 1 0,1-1 0,-1 0 0,0 0 0,1 0 0,-1 0 0,0 0 0,-1 0 0,1 0 0,0 0 0,-1 0 0,1 0 0,-1 0 0,0 3 0,-4 7 0,0 0 0,-1-1 0,0 1 0,-14 19 0,14-22 0,-362 499 0,351-493 0,17-15 0,-1 1 0,1-1 0,0 0 0,-1 0 0,1 0 0,0 0 0,-1 0 0,1 0 0,0 0 0,-1 0 0,1 0 0,0 0 0,-1 0 0,1 0 0,0 0 0,-1 0 0,1 0 0,0 0 0,-1-1 0,1 1 0,0 0 0,-1 0 0,1 0 0,0 0 0,0-1 0,-1 1 0,1 0 0,0 0 0,0-1 0,-1 1 0,1 0 0,0 0 0,0-1 0,-2-3 0,1 0 0,0 0 0,0 0 0,0 0 0,1 0 0,-1-1 0,1 1 0,0-5 0,15-399 0,-5 222 0,18-122 0,-7 108 0,-20 194 0,-1-1 0,1 1 0,-1-1 0,-1 1 0,-1-13 0,1 17 0,0 0 0,0-1 0,0 1 0,0 0 0,0 0 0,-1 0 0,1 0 0,0 0 0,-1 1 0,0-1 0,0 0 0,1 1 0,-1-1 0,0 1 0,0-1 0,0 1 0,0 0 0,-3-1 0,-3-2 0,1 0 0,0 0 0,0 0 0,1-1 0,-1 0 0,1-1 0,0 1 0,0-1 0,1 0 0,0-1 0,0 1 0,-5-10 0,4 3 0,0 1 0,1-2 0,1 1 0,0 0 0,1-1 0,-2-21 0,-5-103 0,7 74 0,3 61 0,-1 1 0,1-1 0,0 1 0,0 0 0,-1-1 0,1 1 0,-1 0 0,0 0 0,0-1 0,0 1 0,-2-3 0,3 4 0,-1 1 0,1-1 0,0 1 0,-1 0 0,1-1 0,-1 1 0,1 0 0,-1 0 0,1-1 0,-1 1 0,1 0 0,-1 0 0,0 0 0,1-1 0,-1 1 0,1 0 0,-1 0 0,1 0 0,-1 0 0,1 0 0,-1 0 0,0 0 0,1 1 0,-1-1 0,1 0 0,-1 0 0,1 0 0,-1 0 0,1 1 0,-2-1 0,-5 5 0,0 1 0,0-1 0,1 1 0,0 0 0,-8 11 0,13-17 0,-80 91 0,-194 203 0,225-247 0,-2-2 0,-2-2 0,-109 65 0,153-102 0,-1-1 0,0-1 0,0 1 0,0-1 0,-1-1 0,1 0 0,-1-1 0,0 0 0,0-1 0,-12 0 0,1-2 0,1-2 0,0 0 0,0-1 0,-27-9 0,-101-38 0,107 33 0,-1 3 0,0 1 0,-1 3 0,-48-7 0,-63-2 0,80 8 0,-139-4 0,-697 18 0,517-3 0,140 13 0,6 0 0,28 0 0,24-1 0,123-11 0,20-1 0,-1 3 0,1 2 0,-73 14 0,78-7 0,-2-4 0,-78 4 0,-105-14 0,84 0 0,21 1 0,-153 5 0,167 7 0,-122 4 0,189-14 0,0 2 0,-49 9 0,37-5 0,-1-2 0,-79-5 0,-46 2 0,166 1 0,1 2 0,-1 0 0,-26 9 0,31-7 0,0-2 0,0 0 0,0 0 0,-1-2 0,1 0 0,-1 0 0,-16-2 0,30-1 0,-1 1 0,0-1 0,0 0 0,0-1 0,1 1 0,-1 0 0,1-1 0,-1 1 0,1-1 0,-1 0 0,1 0 0,0 0 0,0 0 0,0 0 0,0-1 0,0 1 0,1-1 0,-1 1 0,1-1 0,-1 1 0,1-1 0,0 0 0,0 0 0,0 1 0,0-1 0,1 0 0,-1 0 0,1 0 0,0 0 0,0 0 0,0 0 0,0-4 0,0 3 0,0 1 0,0-1 0,0 1 0,0-1 0,1 1 0,-1-1 0,1 1 0,0-1 0,0 1 0,0 0 0,1-1 0,-1 1 0,1 0 0,0 0 0,0 0 0,0 0 0,0 0 0,0 0 0,1 1 0,-1-1 0,1 1 0,0 0 0,-1-1 0,1 1 0,0 1 0,0-1 0,6-2 0,27-2 0,1 1 0,0 2 0,1 2 0,58 6 0,-11-2 0,739 42 0,-725-38 0,133-7 0,-91-3 0,303 1 0,549 5 0,-664 20 0,59 2 0,300 4 0,1101 9 0,-1394-74 0,-67 3 0,-94 10 0,60-1 0,-75 22 0,193-10 0,-195-7 0,218-17 0,29 32 0,-234 7 0,1167-3 0,-1386 0 0,-1 0 0,1 0 0,-1 1 0,1 0 0,-1 1 0,13 4 0,-19-4 0,-1-1 0,0 1 0,-1-1 0,1 1 0,0 0 0,0 0 0,-1 1 0,1-1 0,-1 0 0,0 1 0,1 0 0,-1-1 0,0 1 0,-1 0 0,1 0 0,-1 0 0,1 0 0,-1 0 0,0 1 0,0-1 0,0 0 0,1 7 0,1 16 0,-1-1 0,0 1 0,-2 0 0,-1 0 0,-1 0 0,-2-1 0,-8 36 0,-6 5 0,-40 99 0,49-147 0,8-29 0,13-32 0,-3 26 0,0 1 0,1 0 0,1 1 0,0 0 0,21-20 0,73-60 0,-39 38 0,-65 56 0,0 1 0,0-1 0,0 0 0,-1 0 0,1 1 0,0-1 0,0 0 0,-1 0 0,1 0 0,-1 0 0,1 0 0,-1 0 0,1 0 0,-1 0 0,1 0 0,-1 0 0,0 0 0,1-2 0,-2 2 0,1 1 0,0-1 0,0 1 0,-1-1 0,1 0 0,0 1 0,-1-1 0,1 1 0,0-1 0,-1 1 0,1-1 0,-1 1 0,1-1 0,-1 1 0,1 0 0,-1-1 0,0 1 0,1 0 0,-1-1 0,1 1 0,-1 0 0,0 0 0,0-1 0,-54-6 0,50 7 0,-124-1 0,-135 16 0,104-4 0,-1069 30-1052,330-17 1052,852-21 0,40-2 0,9 0 0,74 1 0,1210-1 1038,-677-2-1024,-538 1-14,-64 2 0,-19 2 0,-36 3 0,-802 58-771,-15-39-973,312-15-83,-1306 45-1919,13 121 1859,1611-142 3566,-301 85 1,530-118-1301,1-1 0,-1 1 0,0 1 0,0-1 0,1 1 0,0 0 0,-1 0 0,1 0 0,0 1 0,1 0 0,-1 0-1,1 0 1,-1 0 0,1 1 0,1 0 0,-5 5 0,8-9-375,0-1-1,0 0 1,0 1 0,0-1 0,0 0-1,0 1 1,0-1 0,-1 0-1,1 1 1,0-1 0,0 0 0,0 0-1,-1 1 1,1-1 0,0 0 0,0 1-1,-1-1 1,1 0 0,0 0-1,0 0 1,-1 1 0,1-1 0,0 0-1,-1 0 1,1 0 0,0 0-1,-1 0 1,1 0 0,0 1 0,-1-1-1,1 0 1,0 0 0,-1 0-1,1 0 1,0 0 0,-1 0 0,1 0-1,0 0 1,-1-1 0,1 1-1,0 0 1,-1 0 0,1 0 0,0 0-1,-1 0 1,1 0 0,0-1-1,-1 1 1,1 0 0,0-1 0,0 0-5,0 0 0,0 0 1,1 0-1,-1 0 0,0 0 1,1 1-1,-1-1 0,1 0 1,-1 0-1,1 0 0,-1 0 1,1 0-1,0 1 0,-1-1 1,1 0-1,0 1 0,0-1 1,-1 0-1,1 1 0,0-1 1,0 1-1,2-1 0,32-18 1,1 1 0,1 3 0,68-21 0,127-18 0,-128 32 0,-60 13 0,24-6 0,1-2 0,104-42 0,-148 47 0,-1-1 0,-1-1 0,0-2 0,-1 0 0,-1-1 0,-1-1 0,24-27 0,111-156 0,-121 154 0,13-24 0,-30 44 0,1 0 0,35-40 0,-52 66 0,-1 1 0,0-1 0,1 1 0,-1 0 0,0-1 0,1 1 0,-1 0 0,1-1 0,-1 1 0,1 0 0,-1-1 0,0 1 0,1 0 0,-1 0 0,1-1 0,-1 1 0,1 0 0,0 0 0,-1 0 0,1 0 0,-1 0 0,1 0 0,-1 0 0,1 0 0,-1 0 0,1 0 0,-1 0 0,1 0 0,-1 0 0,1 0 0,0 1 0,-1-1 0,1 0 0,9 19 0,-2 31 0,-8-48 0,7 110 0,-12 167 0,-4-212 0,-3-1 0,-39 126 0,21-90 0,-182 590 0,206-678 0,4-9 0,0 0 0,0 0 0,0 0 0,1 0 0,0 0 0,-1 0 0,2 0 0,-1 0 0,1 6 0,0-11 0,0 1 0,0 0 0,1 0 0,-1 0 0,0 0 0,1 0 0,-1 0 0,0-1 0,1 1 0,0 0 0,-1 0 0,1-1 0,-1 1 0,1 0 0,0-1 0,-1 1 0,1 0 0,0-1 0,0 1 0,-1-1 0,1 0 0,1 1 0,2 0 0,-1 0 0,0 0 0,1-1 0,-1 1 0,1-1 0,-1 0 0,0 0 0,1 0 0,4-1 0,50-10 0,-2-3 0,103-37 0,-87 26 0,246-85-361,866-251-1605,26 40 2233,-830 223-494,-237 61 203,-133 35 24,41-8 0,-51 10 0,1 0 0,-1 0 0,0 0 0,0 0 0,0 0 0,0 0 0,1 0 0,-1 0 0,0 0 0,0 0 0,0 0 0,0 0 0,0 0 0,1 0 0,-1 0 0,0 0 0,0 0 0,0 0 0,0 0 0,0 0 0,1 1 0,-1-1 0,0 0 0,0 0 0,0 0 0,0 0 0,0 0 0,0 0 0,0 0 0,1 1 0,-1-1 0,0 0 0,0 0 0,0 0 0,0 0 0,0 1 0,0-1 0,0 0 0,0 0 0,0 0 0,0 0 0,0 0 0,0 1 0,0-1 0,0 0 0,0 0 0,0 0 0,0 0 0,0 1 0,0-1 0,0 0 0,0 0 0,-1 0 0,1 0 0,0 0 0,0 1 0,0-1 0,0 0 0,0 0 0,0 0 0,0 0 0,0 0 0,-1 0 0,1 0 0,0 1 0,0-1 0,0 0 0,-29 22 0,-82 44 0,-188 80 0,265-130 0,-467 197-395,-225 50-1183,-206 22 638,-3101 574-3997,3390-774 3611,205-41 963,378-39 378,-274 15 218,316-23 1242,23-2-953,39-10-281,-31 11 86,415-140 4463,14-6-4412,-47 32 888,83-11-1364,313-53-1006,1091-108 0,-1558 261 557,-259 24 441,-14-1 99,-1 3-1,0 2 0,82 8 0,-97 4 134,-34-10-112,0-1 0,-1 1-1,1-1 1,0 1 0,-1-1-1,1 1 1,0 0 0,-1-1-1,1 1 1,-1 0 0,1-1-1,-1 1 1,0 0 0,1-1-1,-1 1 1,0 0 0,1 0-1,-1 0 1,0-1 0,0 1-1,0 0 1,0 1 0,-1 2 44,0 0 0,-1-1 1,1 1-1,-1-1 0,0 1 1,0-1-1,0 0 1,0 0-1,-1 0 0,0 0 1,1 0-1,-1-1 0,-4 4 1,-29 25 471,0-2 0,-2-2 0,-58 32 1,-134 56 683,217-109-1284,-597 247 648,566-237-264,4 1-129,81-26-192,193-44-255,412-40-1,248 47-263,-840 44 526,20 0 0,89 8 0,-158-6 0,-1 0 0,1 1 0,-1 0 0,1 0 0,-1 0 0,0 1 0,1-1 0,-1 1 0,0 0 0,0 0 0,5 4 0,-9-5 0,1-1 0,-1 1 0,1-1 0,-1 1 0,1-1 0,-1 1 0,0 0 0,1-1 0,-1 1 0,0 0 0,1-1 0,-1 1 0,0 0 0,0-1 0,0 1 0,1 0 0,-1 0 0,0-1 0,0 1 0,0 0 0,0-1 0,0 1 0,-1 1 0,0 0 0,1 0 0,-1-1 0,0 1 0,0 0 0,0-1 0,0 0 0,-1 1 0,1-1 0,0 1 0,-1-1 0,1 0 0,-1 0 0,-1 1 0,1 0 8,1-1-1,-1 0 1,1 1-1,-1-1 1,0 0-1,1 0 1,-1 0-1,0-1 0,0 1 1,0 0-1,0-1 1,0 1-1,0-1 1,0 1-1,0-1 1,0 0-1,0 0 1,0 0-1,0 0 1,1 0-1,-4-1 0,4 0 11,0 0-1,-1 0 0,1 0 0,0 0 1,0 0-1,0 0 0,0-1 0,0 1 0,1 0 1,-1 0-1,0-1 0,1 1 0,-1-1 0,1 1 1,-1-1-1,1 1 0,-1-1 0,1 1 0,0-1 1,0-2-1,-1-7 58,2 0 0,-1 1 0,1-1 0,1 0 0,0 0 0,5-14 0,3-2-163,-7 20-39,0 0-1,-1 0 0,1 0 0,-1-1 1,-1 1-1,1-1 0,-1 1 0,-1-1 1,0-12-1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06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287 779 24575,'4'-1'0,"0"0"0,0 1 0,-1-1 0,1-1 0,0 1 0,0-1 0,-1 1 0,1-1 0,-1 0 0,1 0 0,-1-1 0,0 1 0,0-1 0,0 1 0,0-1 0,0 0 0,0 0 0,-1 0 0,0-1 0,0 1 0,3-5 0,4-9 0,0-1 0,12-34 0,4-30 0,-3-1 0,-5 0 0,-3-2 0,-3 0 0,-2-91 0,-8 172 0,-1 1 0,0-1 0,0 0 0,0 0 0,-1 0 0,1 1 0,-1-1 0,-2-6 0,-8 4 0,-11 16 0,-132 107 0,113-82 0,-2-2 0,-81 49 0,115-76-105,0 0 0,0 1 0,1 0 0,0 0 0,1 1 0,0 0 0,0 0 0,0 1 0,1 0 0,1 0 0,-1 0 0,-4 13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11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506 117 24575,'53'-3'0,"0"-2"0,92-22 0,10-2 0,-62 23 0,-71 6 0,0-1 0,1-1 0,-1 0 0,0-2 0,-1-1 0,1 0 0,26-11 0,-48 16 0,0 0 0,-1 0 0,1-1 0,0 1 0,0 0 0,0 0 0,-1 0 0,1 0 0,0 0 0,0 0 0,0 0 0,0-1 0,-1 1 0,1 0 0,0 0 0,0 0 0,0 0 0,0-1 0,0 1 0,-1 0 0,1 0 0,0 0 0,0-1 0,0 1 0,0 0 0,0 0 0,0 0 0,0-1 0,0 1 0,0 0 0,0 0 0,0 0 0,0-1 0,0 1 0,0 0 0,0 0 0,0 0 0,0-1 0,0 1 0,0 0 0,0 0 0,0-1 0,1 1 0,-1 0 0,0 0 0,0 0 0,0 0 0,0-1 0,0 1 0,1 0 0,-1 0 0,0 0 0,0 0 0,0 0 0,1-1 0,-30 0 0,-249 25 0,78-4 0,-264-3 0,229-11 0,799-10 0,584 73 0,-776-58-1237,-366-11 1109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02.9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23 306 24575,'-2'1'0,"0"0"0,0-1 0,0 1 0,1 0 0,-1 0 0,0 1 0,1-1 0,-1 0 0,1 0 0,0 1 0,-1-1 0,-1 3 0,3-4 0,0 1 0,0-1 0,0 1 0,0-1 0,0 0 0,0 1 0,0-1 0,1 1 0,-1-1 0,0 0 0,0 1 0,0-1 0,0 1 0,0-1 0,1 0 0,-1 1 0,0-1 0,0 0 0,1 1 0,-1-1 0,0 0 0,1 0 0,-1 1 0,0-1 0,1 0 0,-1 0 0,0 0 0,1 1 0,-1-1 0,0 0 0,1 0 0,-1 0 0,1 0 0,-1 0 0,1 0 0,65 10 0,-65-10 0,1475 77-758,-1469-77 758,39 2 0,0-2 0,0 2 0,0 3 0,74 16 0,-115-20 0,-1 0 0,0 0 0,1 1 0,-1 0 0,0 0 0,0 0 0,0 1 0,0-1 0,0 1 0,-1 0 0,5 4 0,-7-5 0,0-1 0,1 1 0,-1 0 0,0 0 0,0 0 0,0-1 0,-1 1 0,1 0 0,0 0 0,-1 1 0,1-1 0,-1 0 0,0 0 0,1 0 0,-1 0 0,0 0 0,-1 5 0,-1 0 0,-1 1 0,0-1 0,0 0 0,0 0 0,-1 0 0,0 0 0,-1 0 0,1-1 0,-1 0 0,-1 0 0,-8 9 0,-22 19 69,-1-2 0,-74 49 0,-95 42 327,190-114-367,-607 290 97,603-290-126,-35 13 0,53-21 0,-1 0 0,1 0 0,-1-1 0,0 1 0,1-1 0,-1 1 0,0-1 0,1 0 0,-1 0 0,0-1 0,1 1 0,-1 0 0,0-1 0,1 0 0,-5-1 0,5 1 0,1-1 0,0 1 0,0 0 0,-1 0 0,1-1 0,0 1 0,0-1 0,1 1 0,-1-1 0,0 1 0,0-1 0,1 0 0,-1 1 0,1-1 0,0 0 0,-1 1 0,1-1 0,0 0 0,0 0 0,0 1 0,0-1 0,0 0 0,0 0 0,1 1 0,-1-1 0,2-3 0,17-52 0,-18 54 0,50-101 0,4 3 0,104-143 0,-122 189 0,367-500-1365,-363 503-5461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25.4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922 2468 24575,'0'11'0,"-2"0"0,0-1 0,0 1 0,0-1 0,-1 0 0,-6 13 0,-3 9 0,-34 114 0,-25 72 0,-59 314 0,128-496 0,20-73 0,73-201 0,100-401 0,-148 450 0,-27 147 0,-11 39 0,0 12 0,-1 18 0,0 0 0,-2 0 0,-2 0 0,0 0 0,-2 0 0,-5 28 0,3-6 0,-22 204 0,-11 189 0,38-586 0,-7-1 0,-34-209 0,-97-234 0,30 145 0,97 396 0,5 17 0,-2 0 0,-14-36 0,14 40 0,2 0 0,0 0 0,2 0 0,0 0 0,2-1 0,4-49 0,-1-15 0,-2 76 0,0 9 0,0-1 0,1 1 0,-2 0 0,1-1 0,-1 1 0,0 0 0,0 0 0,-1 0 0,0 0 0,0 0 0,0 0 0,-4-7 0,5 13 0,1-1 0,-1 1 0,1 0 0,-1 0 0,1 0 0,-1-1 0,1 1 0,-1 0 0,1 0 0,-1 0 0,1 0 0,-1 0 0,1 0 0,-1 0 0,1 0 0,-1 0 0,1 0 0,-1 0 0,1 0 0,-1 1 0,1-1 0,-1 0 0,1 0 0,-1 0 0,1 1 0,-1-1 0,1 0 0,-1 1 0,1-1 0,0 0 0,-1 1 0,1-1 0,0 0 0,-1 1 0,1-1 0,0 1 0,-1 0 0,-15 22 0,14-20 0,-183 356 0,74-133 0,-105 231 0,208-436 0,1 0 0,-5 26 0,12-47 0,0 1 0,0 0 0,0 0 0,0-1 0,-1 1 0,1 0 0,0 0 0,0-1 0,0 1 0,1 0 0,-1 0 0,0-1 0,0 1 0,0 0 0,0-1 0,1 1 0,-1 0 0,0-1 0,1 1 0,-1 0 0,1-1 0,-1 1 0,1-1 0,-1 1 0,1 0 0,-1-1 0,2 1 0,23 5 0,40-15 0,-55 7 0,145-29-15,574-100-160,435 42-779,-1082 91 954,-60 5 0,-22-7 0,0 0 0,1 0 0,-1 1 0,0-1 0,0 0 0,0 1 0,0-1 0,1 0 0,-1 0 0,0 1 0,0-1 0,0 0 0,0 1 0,0-1 0,0 1 0,0-1 0,0 0 0,0 1 0,0-1 0,0 0 0,0 1 0,0-1 0,0 0 0,0 1 0,0-1 0,0 0 0,-1 1 0,1-1 0,0 0 0,0 0 0,0 1 0,-1 0 0,-32 24 0,-43 16 460,-133 51 0,90-42-236,-953 354-224,1044-399 0,27-5 0,1 0 0,0 0 0,0-1 0,-1 1 0,1 0 0,0 0 0,-1 0 0,1 0 0,0 0 0,-1 0 0,1-1 0,0 1 0,0 0 0,-1 0 0,1 0 0,0-1 0,0 1 0,0 0 0,-1 0 0,1-1 0,0 1 0,0 0 0,0 0 0,0-1 0,-1 1 0,1 0 0,0-1 0,0 1 0,0 0 0,0-1 0,0 1 0,0 0 0,0-1 0,0 1 0,0 0 0,0-1 0,0 1 0,0 0 0,0-1 0,3-5 0,-1 0 0,1 0 0,0 0 0,0 1 0,7-10 0,-4 7 0,50-76 0,-5-2 0,-3-2 0,-4-2 0,-4-3 0,-3 0 0,41-177 0,-61 181 0,-4-1 0,3-159 0,-17 220 0,0 26 0,-1 20 0,-5 110 0,-30 404 0,-45 600 0,79-1085 0,0 34 0,3-74 0,0 0 0,0 0 0,1 0 0,0 0 0,0-1 0,1 1 0,-1 0 0,5 8 0,-6-14 0,0 1 0,0-1 0,0 0 0,0 0 0,0 1 0,1-1 0,-1 0 0,0 0 0,0 0 0,0 1 0,0-1 0,1 0 0,-1 0 0,0 0 0,0 0 0,1 1 0,-1-1 0,0 0 0,0 0 0,0 0 0,1 0 0,-1 0 0,0 0 0,0 0 0,1 0 0,-1 0 0,0 0 0,1 0 0,-1 0 0,0 0 0,0 0 0,1 0 0,-1 0 0,0 0 0,0 0 0,1 0 0,-1 0 0,0 0 0,0 0 0,1 0 0,-1-1 0,0 1 0,14-18 0,4-25 0,-2 0 0,-2-1 0,17-90 0,-30 129 0,46-251-309,22-408-1,-51-266 110,-23 579 200,5 350 0,-2-25 0,-4 52 0,-63 378 627,-241 1305-1120,296-1641 493,-20 122 0,34-171 0,0-19 0,0 0 0,1 0 0,-1 0 0,0 0 0,0 0 0,0 0 0,0 1 0,0-1 0,0 0 0,0 0 0,1 0 0,-1 0 0,0 0 0,0 0 0,0 0 0,0 0 0,0 0 0,1 0 0,-1 0 0,0 0 0,0 0 0,0 0 0,0 0 0,0 0 0,1 0 0,-1 0 0,0 0 0,0 0 0,0 0 0,0 0 0,0 0 0,0 0 0,1 0 0,-1 0 0,0-1 0,0 1 0,0 0 0,0 0 0,0 0 0,0 0 0,0 0 0,0 0 0,1 0 0,-1 0 0,0-1 0,0 1 0,0 0 0,0 0 0,0 0 0,0 0 0,0 0 0,0-1 0,0 1 0,0 0 0,0 0 0,0 0 0,0 0 0,0 0 0,0-1 0,0 1 0,0 0 0,0 0 0,10-22 0,-1-1 0,0 0 0,-2 0 0,-1-1 0,-1 0 0,3-31 0,1 3 0,29-207-104,-11-1 0,-11-1-1,-24-357 1,-20 278-35,-16 2 0,-98-375 0,112 599 139,30 114 0,-17-46 0,17 46 0,0 0 0,-1 0 0,1 0 0,0-1 0,0 1 0,0 0 0,0 0 0,0 0 0,-1 0 0,1 0 0,0 0 0,0 0 0,0 0 0,-1 0 0,1-1 0,0 1 0,0 0 0,0 0 0,0 0 0,-1 0 0,1 0 0,0 0 0,0 0 0,0 0 0,-1 0 0,1 1 0,0-1 0,0 0 0,0 0 0,0 0 0,-1 0 0,1 0 0,0 0 0,0 0 0,0 0 0,0 0 0,-1 0 0,1 1 0,0-1 0,0 0 0,0 0 0,0 0 0,0 0 0,0 1 0,-1-1 0,1 0 0,0 0 0,0 0 0,0 0 0,0 1 0,0-1 0,0 0 0,0 0 0,0 0 0,0 1 0,0-1 0,0 0 0,-7 35 0,-12 275 0,15-210 0,-42 2982-397,45-3046 397,1-26 0,-1 0 0,1 0 0,1 0 0,0 0 0,0 0 0,5 15 0,-6-24-2,0-1 0,0 1 0,0 0 0,1-1 0,-1 1 0,0 0 0,1-1 0,-1 1 0,0-1 0,1 1 0,-1-1 0,1 1 0,-1-1 0,1 1 0,-1-1 0,1 1 0,-1-1-1,1 0 1,-1 1 0,1-1 0,-1 0 0,1 1 0,0-1 0,-1 0 0,1 0 0,0 1 0,-1-1 0,1 0 0,0 0 0,-1 0 0,1 0 0,0 0 0,-1 0 0,1 0 0,0 0 0,-1 0 0,1-1 0,0 1-1,26-18 403,-11 1-201,-2-1 1,0-1-1,-1 0 1,-1 0 0,-1-2-1,-1 1 1,14-40-1,18-53-208,-5-3-1,35-188 1,-2-254-1047,-59 360 819,-30-388 0,0 426 188,-6 0 0,-87-286-1,78 356 50,34 89-2,-1-1 0,0 0-1,1 0 1,-1 1 0,0-1-1,0 0 1,0 1 0,0-1-1,0 1 1,0-1 0,-1 1-1,1 0 1,0-1 0,-1 1 0,1 0-1,-1 0 1,0 0 0,1 0-1,-1 0 1,0 0 0,1 1-1,-4-2 1,3 3 15,0 0-1,0 1 1,1-1 0,-1 0-1,0 1 1,0-1 0,1 1-1,-1 0 1,1-1-1,-1 1 1,1 0 0,0 0-1,0 0 1,0 0 0,0 0-1,0 0 1,0 0 0,0 1-1,1-1 1,-1 4 0,-14 52 247,2 1 0,3 1 0,-4 89 0,10-103-239,-46 1004-640,44 12-90,6-971 700,0 7-9,4 147-16,-3-238 34,-1 1 0,1 0 0,0 0 0,0 0 0,1 0 0,3 10 0,-5-17 0,1 1 0,-1-1 0,1 0 0,0 0 0,-1 0 0,1 0 0,0 0 0,0 0 0,-1 0 0,1 0 0,0 0 0,0-1 0,0 1 0,0 0 0,0-1 0,0 1 0,0 0 0,1-1 0,-1 1 0,0-1 0,0 0 0,0 1 0,1-1 0,-1 0 0,0 0 0,0 0 0,0 0 0,1 0 0,-1 0 0,0 0 0,0 0 0,1 0 0,-1-1 0,0 1 0,0 0 0,0-1 0,1 1 0,-1-1 0,0 1 0,2-2 0,8-4 0,-1 0 0,1-1 0,-1 0 0,0-1 0,-1 0 0,1 0 0,8-12 0,64-83 0,-68 85 0,83-121 23,-6-4-1,-7-4 1,78-186 0,-59 80 23,88-330 0,-107 269-25,-15-4 0,42-467 0,-109 762-21,-3 40 0,0 22 0,3 1148 169,4-619-113,-2 309-56,-4-852 0,-1-18 0,1 0 0,0 0 0,0 0 0,0 0 0,1 1 0,0-1 0,1 0 0,0-1 0,0 1 0,5 11 0,-7-17 0,0-1 0,1 1 0,-1-1 0,1 0 0,-1 1 0,0-1 0,1 0 0,-1 1 0,1-1 0,-1 0 0,1 1 0,-1-1 0,1 0 0,-1 0 0,1 0 0,-1 0 0,1 1 0,-1-1 0,1 0 0,0 0 0,-1 0 0,1 0 0,-1 0 0,1 0 0,-1 0 0,1 0 0,-1-1 0,1 1 0,-1 0 0,1 0 0,-1 0 0,1-1 0,-1 1 0,1 0 0,-1 0 0,1-1 0,-1 1 0,1 0 0,-1-1 0,1 0 0,10-9 116,0-1 0,0-1 0,-1 1 0,-1-2 0,0 1 1,-1-1-1,0-1 0,9-23 0,-9 23-36,39-88-82,-3-2 1,-5-1-1,35-158 0,30-346-343,-82 383 345,-8-244 0,-18 422 0,0 110 0,-3 1306-372,8-881 295,-1-438 77,-1-3 0,8 66 0,-6-108-3,-1 0-1,1 1 0,0-1 1,0 0-1,1 0 1,-1 0-1,1 0 1,0 0-1,0 0 0,0 0 1,5 6-1,-5-9 11,-1 0-1,0 0 1,1 0-1,-1 0 1,0 0-1,1-1 1,0 1-1,-1 0 1,1-1-1,-1 1 1,1-1-1,0 0 1,-1 1-1,1-1 1,0 0-1,-1 0 0,1 0 1,0 0-1,-1 0 1,1 0-1,0-1 1,-1 1-1,1-1 1,0 1-1,-1-1 1,1 1-1,-1-1 1,1 0-1,-1 0 1,1 0-1,-1 0 1,2-1-1,5-4 64,0-1-1,0 1 1,-1-1-1,0-1 1,0 1-1,0-1 0,8-15 1,37-75 229,-12 7-360,-4-3-1,-5 0 0,22-109 0,32-304-396,-58 292 411,-10-2 0,-14-325 0,-6 509 47,3 4 0,-2 1 0,-1 0 0,-1 0 0,-1 0 0,-2 1 0,-20-54 0,26 79 18,0 0-1,0 0 1,0 0-1,0 0 1,-1 0 0,1 0-1,-1 0 1,1 0 0,-1 0-1,0 0 1,0 1 0,1-1-1,-1 1 1,0 0-1,-1-1 1,1 1 0,0 0-1,0 0 1,0 0 0,-1 1-1,1-1 1,0 0-1,-5 0 1,4 2 1,0-1 1,1 1-1,-1-1 0,0 1 0,0 0 1,1 0-1,-1 0 0,1 0 0,-1 1 0,1-1 1,-1 1-1,1 0 0,0-1 0,0 1 1,0 0-1,0 0 0,0 0 0,0 1 1,0-1-1,1 0 0,-2 4 0,-12 22-19,1 1 0,1 1 0,2 0 0,-11 49 0,18-65 0,-99 398-285,18 5 0,18 2 0,-14 488 0,81-903 285,-6 246-1,6-246-1,-1 0-1,1 0 0,0-1 0,1 1 1,-1 0-1,1 0 0,0-1 0,-1 1 0,2 0 1,-1-1-1,0 1 0,1 0 0,-1-1 0,1 0 1,0 1-1,4 3 0,-5-6 5,-1-1-1,1 0 1,0 0 0,0 1-1,-1-1 1,1 0 0,0 0 0,0 0-1,0 0 1,-1 0 0,1 0-1,0 0 1,0 0 0,0 0-1,-1 0 1,1 0 0,0-1 0,0 1-1,-1 0 1,1 0 0,0-1-1,0 1 1,-1-1 0,1 1-1,0-1 1,-1 1 0,2-1-1,2-3 27,0 0-1,0-1 0,0 1 0,-1-1 0,0 1 0,4-8 1,21-43 209,-3-1 1,-3-1-1,23-87 1,7-57-465,-9-2 0,18-231 0,-9-424-138,-46 773 365,2 61 0,-8 24 0,0 0 0,0 0 0,0-1 0,1 1 0,-1 0 0,0 0 0,0 0 0,0 0 0,1 0 0,-1-1 0,0 1 0,0 0 0,0 0 0,1 0 0,-1 0 0,0 0 0,0 0 0,1 0 0,-1 0 0,0 0 0,0 0 0,1 0 0,-1 0 0,0 0 0,0 0 0,0 0 0,1 0 0,-1 0 0,0 0 0,0 1 0,1-1 0,-1 0 0,0 0 0,0 0 0,0 0 0,1 0 0,-1 0 0,0 1 0,0-1 0,0 0 0,0 0 0,1 0 0,-1 1 0,0-1 0,20 44 0,2 24 243,22 125 1,-6 84 309,-35-249-547,69 1210-816,-57-773 630,0-236 180,-9-193 0,-3-31 0,-1-24 0,-4-42 275,-2 0 0,-20-105 0,-148-528-549,-54 5-317,202 617 582,-92-260 9,85 262 0,31 70 0,-1-1 0,1 1 0,0-1 0,0 1 0,0-1 0,-1 1 0,1 0 0,0-1 0,0 1 0,-1 0 0,1-1 0,0 1 0,-1 0 0,1-1 0,0 1 0,-1 0 0,1 0 0,-1 0 0,1-1 0,0 1 0,-1 0 0,1 0 0,-1 0 0,1 0 0,-1 0 0,1-1 0,-1 1 0,1 0 0,0 0 0,-1 0 0,1 0 0,-1 1 0,1-1 0,-1 0 0,1 0 0,-1 0 0,1 0 0,0 0 0,-1 0 0,1 1 0,-1-1 0,1 0 0,0 0 0,-1 1 0,1-1 0,0 0 0,-1 1 0,1-1 0,0 0 0,-1 1 0,1-1 0,0 0 0,0 1 0,-1-1 0,1 1 0,0-1 0,0 0 0,0 1 0,0-1 0,-1 1 0,1-1 0,0 1 0,0-1 0,0 1 0,0-1 0,0 1 0,-7 23 0,2 1 0,0 0 0,1 0 0,-1 43 0,1-4 0,-92 709 587,13-121-135,78-614-452,3-27 0,0 1 0,1 0 0,0-1 0,1 1 0,0 0 0,3 16 0,1-26 0,3-16 0,12-48 0,-2 0 0,-4-1 0,-2-1 0,2-65 0,-7 75 0,23-237 0,-17-534 0,-14 799 0,1-12 0,-2 0 0,-1 0 0,-3 0 0,-14-50 0,21 86 0,-1 1 0,1-1 0,0 1 0,-1 0 0,0-1 0,1 1 0,-1 0 0,0-1 0,0 1 0,1 0 0,-1 0 0,0 0 0,0-1 0,0 1 0,-1 0 0,1 1 0,0-1 0,-2-1 0,2 2 0,0-1 0,0 1 0,0 0 0,0 0 0,0 1 0,1-1 0,-1 0 0,0 0 0,0 0 0,0 1 0,0-1 0,1 0 0,-1 1 0,0-1 0,0 0 0,1 1 0,-1-1 0,0 1 0,0 0 0,1-1 0,-1 1 0,1-1 0,-1 2 0,-6 6 0,2 0 0,-1 0 0,1 1 0,-7 16 0,-136 362 0,94-234 0,-8 16-42,-282 849-653,335-988 695,1-4 0,0 1 0,2 0 0,1 0 0,-3 47 0,8-73 0,-1 0 0,1 0 0,0 0 0,0 0 0,0 0 0,1 0 0,-1 0 0,0 0 0,0 0 0,0 0 0,1 0 0,-1 0 0,1 0 0,-1 0 0,1 0 0,-1 0 0,1 0 0,-1 0 0,1 0 0,0-1 0,0 2 0,0-2 0,0 0 0,0 0 0,0 1 0,-1-1 0,1 0 0,0-1 0,0 1 0,-1 0 0,1 0 0,0 0 0,0 0 0,-1-1 0,1 1 0,0 0 0,0-1 0,-1 1 0,1 0 0,-1-1 0,1 1 0,0-1 0,-1 1 0,1-2 0,39-45 0,2-19-1,-4-2 0,-3-1 0,-2-1 0,25-85 0,68-318-129,-81 207 121,-11-1 0,-3-472 0,-38 623 9,-4 301 0,7-82 0,-38 1271-520,40-1316 721,0-28-96,1 0-1,2 0 1,1-1-1,9 46 1,-11-73-105,0 0 0,0-1 0,0 1 0,1 0 0,-1-1 0,1 1 0,-1-1 0,1 1 0,0-1 0,0 1 0,-1-1 0,1 1 0,0-1 0,0 0 0,0 1 0,0-1 0,1 0 0,-1 0 0,0 0 0,1 0 0,-1 0 0,0 0 0,1 0 0,-1 0 0,1-1 0,-1 1 0,1 0 0,-1-1 0,1 1 0,0-1 0,-1 0 0,1 0 0,0 0 0,-1 1 0,1-1 0,2-1 0,3-1 0,1-1 0,-1 0 0,0 0 0,0 0 0,-1-1 0,1 0 0,9-8 0,45-39 0,-2-2 0,-2-3 0,56-72 0,370-498-262,-162 196-26,25 30 110,-278 332 138,4 3-1,116-82 0,-138 114 30,1 2 0,1 2 0,1 3 0,2 2 0,66-20 0,-110 41 33,45-11 429,-53 13-414,-1 0 0,0 1 1,1 0-1,-1-1 0,0 1 0,1 0 0,-1 0 0,1 0 0,-1 1 0,0-1 0,1 1 0,-1-1 0,0 1 0,1 0 1,-1 0-1,0 0 0,3 1 0,-5-1-28,1 0 0,-1 0 0,1 0 0,-1 0 0,1 0 0,-1 1-1,0-1 1,0 0 0,0 0 0,0 0 0,0 0 0,0 0 0,0 0 0,0 0 0,0 1 0,0-1 0,0 0 0,-1 0 0,1 0 0,0 0 0,-1 0 0,1 0 0,-1 0 0,0 0 0,1 0 0,-1 0 0,1 0-1,-1 0 1,-1 0 0,-13 18 17,-1-2-1,-1 0 0,-1-1 0,0-1 1,-1 0-1,0-2 0,-34 18 0,-33 17-25,-3-3 0,-1-5 0,-2-3 0,-193 48 0,107-48 0,-331 28 0,487-63 9,-84 6-467,0-4 0,-121-11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39.4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1 177 24575,'2'0'0,"0"-1"0,0 1 0,0 0 0,0-1 0,0 1 0,0-1 0,0 0 0,0 1 0,0-1 0,-1 0 0,1 0 0,0 0 0,-1 0 0,1-1 0,0 1 0,-1 0 0,1-1 0,-1 1 0,0-1 0,0 1 0,1-1 0,-1 0 0,0 0 0,0 1 0,-1-1 0,1 0 0,0 0 0,-1 0 0,1 0 0,-1 0 0,1 0 0,-1-3 0,2-10 0,0-1 0,-2 1 0,-1-25 0,1-6 0,22 85 0,18 115 0,-20-72 0,-15-59-1365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24575,'10'-1'0,"0"0"0,0-1 0,0-1 0,-1 1 0,1-1 0,0-1 0,-1 0 0,18-10 0,40-15 0,-39 21 0,0 1 0,0 1 0,1 2 0,0 0 0,30 1 0,-20 4-1365,-48-1-5461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6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24575,'4'0'0,"5"0"0,5 0 0,4 0 0,0-4 0,-1-1 0,2 0 0,-2-3 0,-1-1 0,1 3 0,2 1 0,1 2 0,2 1 0,1 1 0,0-3 0,0-1 0,-3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7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24.1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1616 24575,'12'-19'0,"1"-1"0,1 2 0,30-32 0,-42 48 0,3-2 0,1-1 0,-1 0 0,0-1 0,-1 1 0,1-1 0,-1 0 0,-1 0 0,1-1 0,-1 1 0,0-1 0,0 0 0,-1 0 0,0 1 0,2-12 0,0 3 0,1 0 0,0 1 0,1-1 0,0 1 0,1 0 0,1 1 0,0 0 0,14-17 0,-9 12 0,0-1 0,-2 0 0,11-23 0,-12 21 0,1 0 0,1 2 0,21-28 0,11-16 0,-30 42 0,0 0 0,2 1 0,1 1 0,0 0 0,35-28 0,-21 18 0,38-45 0,4-5 0,-44 51 0,16-13 0,-3-3 0,59-76 0,-89 106 0,0 1 0,0 1 0,1 0 0,1 0 0,0 1 0,20-11 0,43-36 0,-58 44 0,0 0 0,1 1 0,1 2 0,0 0 0,1 1 0,0 1 0,34-9 0,45-19 0,-53 17 0,-27 11 0,1 0 0,24-16 0,-24 14 0,1 0 0,0 1 0,36-11 0,11-4 0,-70 26 0,0-1 0,0 0 0,0 0 0,0 0 0,0 0 0,0 1 0,0-1 0,0 0 0,0 0 0,0 0 0,0 0 0,0 1 0,0-1 0,0 0 0,0 0 0,1 0 0,-1 0 0,0 0 0,0 1 0,0-1 0,0 0 0,0 0 0,0 0 0,0 0 0,0 0 0,1 0 0,-1 0 0,0 1 0,0-1 0,0 0 0,0 0 0,1 0 0,-1 0 0,0 0 0,0 0 0,0 0 0,0 0 0,1 0 0,-1 0 0,0 0 0,0 0 0,0 0 0,0 0 0,1 0 0,-1 0 0,0 0 0,0 0 0,0 0 0,0 0 0,0 0 0,1 0 0,-1 0 0,0 0 0,0-1 0,0 1 0,0 0 0,-17 22 0,-28 23 0,-18 12 0,24-23 0,1 2 0,-43 52 0,-61 82 0,61-50 0,-29 37 0,94-134 0,1 1 0,1 1 0,1 0 0,1 0 0,-12 41 0,-14 29 0,14-35 0,3 0 0,-16 74 0,-1 3 0,24-86 0,3 0 0,1 0 0,-2 55 0,9 9 0,3-73 0,-1-1 0,-11 63 0,4-42 0,7-49 0,0 0 0,-1-1 0,0 1 0,-1 0 0,0-1 0,-10 22 0,-19 40-1365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9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12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1383 5 24575,'-67'-2'0,"38"0"0,0 2 0,1 0 0,-1 2 0,-46 9 0,64-6 0,12-2 0,27 2 0,43-3 0,-12-11 0,-15 0 0,-44 9 0,1-1 0,-1 1 0,0 0 0,1 0 0,-1 0 0,0 0 0,1 0 0,-1 0 0,1 0 0,-1 0 0,0 0 0,1 0 0,-1 0 0,0 0 0,1 0 0,-1 0 0,0 0 0,1 0 0,-1 0 0,1 0 0,-1 0 0,0 1 0,1-1 0,-1 0 0,0 0 0,0 0 0,1 1 0,-1-1 0,0 0 0,0 0 0,1 1 0,-1-1 0,0 0 0,0 1 0,1-1 0,-1 0 0,0 1 0,0-1 0,0 0 0,0 1 0,0-1 0,0 0 0,1 1 0,-1-1 0,0 0 0,0 1 0,0-1 0,0 0 0,0 1 0,0-1 0,0 1 0,-1-1 0,1 0 0,0 1 0,0-1 0,0 0 0,0 1 0,0-1 0,0 0 0,-1 1 0,1-1 0,-16 23 0,-11 6 0,-2-1 0,-1-2 0,-1 0 0,-1-3 0,-1 0 0,-61 29 0,41-21 0,42-24 0,0 0 0,-1-1 0,0 0 0,0 0 0,0-2 0,-14 5 0,-41 7 0,-90 18 0,12-10 0,134-22 0,1 1 0,-1 0 0,1 0 0,-1 2 0,1-1 0,0 1 0,-10 7 0,-26 12 0,-24 3 0,-98 22 0,27-9 0,141-40 0,1 0 0,-1 0 0,0 0 0,0 0 0,0 0 0,0 0 0,0 1 0,0-1 0,0 0 0,0 0 0,0 0 0,0 0 0,0 0 0,0 0 0,1 1 0,-1-1 0,0 0 0,0 0 0,0 0 0,0 0 0,0 0 0,0 1 0,0-1 0,0 0 0,0 0 0,-1 0 0,1 0 0,0 0 0,0 0 0,0 1 0,0-1 0,0 0 0,0 0 0,0 0 0,0 0 0,0 0 0,0 0 0,0 1 0,0-1 0,-1 0 0,1 0 0,0 0 0,0 0 0,0 0 0,0 0 0,28 3 0,36-1 0,109-4-1365,-152 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0 132 24575,'0'-2'0,"1"-1"0,-1 1 0,1 0 0,-1 0 0,1 0 0,0 0 0,0 0 0,0 0 0,0 0 0,0 0 0,0 0 0,1 0 0,-1 0 0,1 1 0,-1-1 0,1 1 0,-1-1 0,1 1 0,0-1 0,0 1 0,0 0 0,0 0 0,0 0 0,0 0 0,0 0 0,0 1 0,0-1 0,0 0 0,1 1 0,-1 0 0,0-1 0,3 1 0,13-2 0,0 1 0,-1 0 0,21 3 0,-18-1 0,-5-1 0,-7 1 0,1-1 0,0 0 0,-1 0 0,1-1 0,0-1 0,12-2 0,-19 3 0,0 0 0,0 0 0,0 0 0,0-1 0,0 1 0,0 0 0,0-1 0,-1 1 0,1-1 0,0 0 0,-1 0 0,0 1 0,1-1 0,-1 0 0,0 0 0,0 0 0,0 0 0,0 0 0,0-1 0,0 1 0,-1 0 0,1 0 0,-1-1 0,0 1 0,0 0 0,1 0 0,-1-1 0,-1 1 0,1-4 0,-4-13 0,-4 20 0,7 2 0,-1 0 0,1-1 0,-1 1 0,1 0 0,0-1 0,0 1 0,0 0 0,0 0 0,0 5 0,-17 160 0,18-167-49,0 1 1,-1 0-1,1 0 0,0-1 0,0 1 1,0 0-1,0 0 0,1-1 0,-1 1 1,0 0-1,1 0 0,-1-1 0,1 1 1,0-1-1,-1 1 0,1 0 0,0-1 1,0 1-1,0-1 0,0 0 0,0 1 1,0-1-1,1 0 0,-1 1 0,0-1 0,1 0 1,1 1-1,10 3-6777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3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7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 24575,'0'-4'0,"0"-6"0,0-4 0,0-4 0,0-3 0,0-2 0,0-1 0,0-1 0,0 5-8191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9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0 158 24575,'0'-4'0,"0"-6"0,0-8 0,0-5 0,0-4 0,0 0 0,0 0 0,0 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0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24575,'-8'0'0,"-7"0"0,-4 0 0,-3 0 0,-2 0 0,3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24575,'-4'0'0,"-5"4"0,-2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27.5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823 125 24575,'3'-2'0,"0"1"0,0-1 0,0 1 0,-1-1 0,1 0 0,0 0 0,-1 0 0,0 0 0,1 0 0,-1 0 0,0-1 0,3-5 0,5-3 0,21-23 0,-23 24 0,0 1 0,0 1 0,15-12 0,-23 20 0,0-1 0,0 1 0,1 0 0,-1 0 0,0 0 0,0 0 0,1 0 0,-1 0 0,0-1 0,0 1 0,1 0 0,-1 0 0,0 0 0,1 0 0,-1 0 0,0 0 0,0 0 0,1 0 0,-1 0 0,0 0 0,0 0 0,1 0 0,-1 1 0,0-1 0,0 0 0,1 0 0,-1 0 0,0 0 0,0 0 0,1 0 0,-1 1 0,0-1 0,0 0 0,0 0 0,1 0 0,-1 1 0,0-1 0,0 0 0,0 0 0,1 1 0,4 16 0,-1 20 0,-4-36 0,0 8 0,4 56 0,-3-1 0,-3 0 0,-14 86 0,13-138 0,-1 1 0,-1-1 0,0 0 0,0 0 0,-1 0 0,-1-1 0,0 0 0,-1 0 0,-11 13 0,1-1 0,-128 152 0,-12 16 0,99-121 0,42-52 0,0 1 0,2 1 0,-20 31 0,21-25 0,0 1 0,-32 43 0,39-61 0,-1 0 0,0-1 0,0 0 0,-1 0 0,0-1 0,0 0 0,0-1 0,-12 7 0,10-7 0,0 2 0,1-1 0,0 1 0,0 1 0,-12 13 0,-28 24 0,33-33-195,0 1 0,0 0 0,2 1 0,0 1 0,1 0 0,-23 34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1641 13 24575,'-13'10'0,"4"-3"0,12-22 0,-3 15 0,0 0 0,1-1 0,-1 1 0,0 0 0,0-1 0,0 1 0,1 0 0,-1-1 0,0 1 0,0 0 0,0-1 0,0 1 0,0 0 0,0-1 0,0 1 0,1 0 0,-1-1 0,0 1 0,0-1 0,0 1 0,-1 0 0,1-1 0,0 1 0,0 0 0,0-1 0,0 1 0,0-1 0,0 1 0,0 0 0,-1-1 0,1 1 0,0 0 0,0 0 0,0-1 0,-1 1 0,1 0 0,0-1 0,-1 1 0,1 0 0,0 0 0,0 0 0,-1-1 0,1 1 0,0 0 0,-1 0 0,-21 8 0,-38 35 0,46-32 0,3-3 0,0 0 0,0-1 0,-1 0 0,0-1 0,0 0 0,0-1 0,-1 0 0,0-1 0,0 0 0,0-1 0,0-1 0,0 0 0,-1-1 0,-21 0 0,-12-2 0,11-1 0,0 2 0,-1 1 0,1 2 0,-70 15 0,110-18 0,-1-1 0,0 1 0,1 0 0,-1 1 0,0-1 0,0 1 0,1-1 0,4 3 0,-7-3 0,0 0 0,0 1 0,-1-1 0,1 0 0,0 1 0,-1-1 0,1 0 0,-1 1 0,1-1 0,0 1 0,-1-1 0,1 1 0,-1-1 0,1 1 0,-1 0 0,1-1 0,-1 1 0,0 0 0,1-1 0,-1 2 0,0-1 0,0 0 0,0 0 0,0 0 0,0 0 0,-1 0 0,1 0 0,0 0 0,-1 0 0,1 0 0,0 0 0,-1-1 0,1 1 0,-1 0 0,0 0 0,1 0 0,-1-1 0,0 1 0,1 0 0,-1-1 0,0 1 0,-1 0 0,-16 12 0,-2-1 0,1 0 0,-2-2 0,1-1 0,-2 0 0,-34 9 0,10-3 0,17-6 0,0-1 0,0-2 0,0-1 0,-1-1 0,1-1 0,-1-2 0,-30-2 0,36 1 0,0 2 0,0 1 0,0 1 0,-29 9 0,24-5 0,-1-2 0,-31 3 0,38-8 0,-54 4 0,-113 21 0,184-23 0,9 0 0,23 1 0,41 1 0,-12-6 0,0-1 0,0-4 0,0-1 0,-1-3 0,0-3 0,64-22 0,-102 25 0,-26 6 0,-33 3 0,-369 56-1365,375-48-5461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8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24575,'81'-3'0,"-50"1"0,1 1 0,0 2 0,0 1 0,32 6 0,-63-8 0,0 0 0,0 0 0,-1 0 0,1 0 0,0 0 0,0 0 0,0 0 0,-1 1 0,1-1 0,0 0 0,0 0 0,0 1 0,-1-1 0,1 1 0,0-1 0,-1 1 0,1-1 0,0 1 0,-1-1 0,1 1 0,-1 0 0,1-1 0,-1 1 0,1 0 0,-1-1 0,0 1 0,1 0 0,-1 0 0,0-1 0,1 1 0,-1 0 0,0 0 0,0 0 0,0-1 0,0 1 0,0 0 0,0 0 0,0 0 0,0 0 0,0-1 0,0 1 0,0 0 0,0 0 0,0 0 0,-1-1 0,1 1 0,0 0 0,-1 0 0,1-1 0,-1 1 0,1 0 0,-1-1 0,1 1 0,-1 0 0,1-1 0,-1 1 0,0 0 0,-45 41 0,36-34 0,-15 14 0,1 2 0,0 1 0,2 1 0,-25 38 0,45-62 0,1 0 0,0-1 0,0 1 0,0 0 0,0 0 0,0-1 0,0 1 0,0 0 0,1 0 0,-1 0 0,1 0 0,-1 0 0,1 0 0,0 1 0,0-1 0,-1 0 0,2 0 0,-1 0 0,0 0 0,1 4 0,0-5 0,0 1 0,0-1 0,0 1 0,1-1 0,-1 0 0,0 1 0,1-1 0,-1 0 0,1 0 0,-1 0 0,1 0 0,-1 0 0,1 0 0,0 0 0,-1-1 0,1 1 0,0-1 0,2 1 0,8 1 0,1 0 0,-1-1 0,0-1 0,1 0 0,20-2 0,32-10-649,83-24-1,-147 35 584,57-15-6760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36.3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132 257 24575,'58'1'0,"16"-1"0,77-8 0,-127 5 0,-1-1 0,1-2 0,-1 0 0,0-1 0,0-1 0,0-1 0,26-16 0,-49 25 0,0 0 0,1 0 0,-1 0 0,1 0 0,-1 0 0,0 0 0,1 0 0,-1-1 0,0 1 0,1 0 0,-1 0 0,0 0 0,0-1 0,1 1 0,-1 0 0,0-1 0,0 1 0,1 0 0,-1 0 0,0-1 0,0 1 0,0 0 0,1-1 0,-1 1 0,0 0 0,0-1 0,0 1 0,0-1 0,0 1 0,0 0 0,0-1 0,0 1 0,0 0 0,0-1 0,0 1 0,0-1 0,0 1 0,0-1 0,-16-7 0,-37-1 0,46 8 0,-137-10 0,-166 9 0,206 3 0,521-1 0,-400-1 0,0-1 0,-1-1 0,1-1 0,-1 0 0,0-1 0,29-13 0,-24 9 0,0 1 0,0 2 0,24-6 0,-14 7 0,8-2 0,78-3 0,-110 9 0,0 0 0,0 0 0,-1 0 0,1-1 0,0 0 0,-1 0 0,1-1 0,-1 0 0,7-4 0,-6 3 0,0 1 0,0-1 0,1 2 0,0-1 0,-1 1 0,16-3 0,92 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38.8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 87 24575,'-5'-32'0,"4"29"0,0-1 0,0 0 0,0 0 0,1 1 0,-1-1 0,1 0 0,0 0 0,0 0 0,1-5 0,0 8 0,-1 1 0,0-1 0,1 0 0,-1 1 0,1-1 0,-1 0 0,0 1 0,1-1 0,-1 0 0,1 1 0,0-1 0,-1 1 0,1-1 0,-1 1 0,1 0 0,0-1 0,-1 1 0,1-1 0,0 1 0,1-1 0,28 2 0,-13 3-136,0 0-1,0 1 1,0 1-1,0 0 1,-1 1-1,0 1 1,-1 1-1,0 0 0,19 15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43.8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24575,'0'4'0,"0"5"0,0 5 0,0 5 0,0 2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45.2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24575,'-4'0'0,"-5"0"0,-6 0 0,-3 4 0,-3 1 0,-2 0 0,3 3 0,1 0 0,4 3 0,4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48.0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49.5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50.6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1304 0 24575,'-85'77'0,"-149"104"0,134-108 0,-131 96 0,-339 276 0,559-435 0,2-3 0,1 0 0,0 1 0,1 0 0,-1 0 0,2 0 0,-1 1 0,1 0 0,-7 13 0,13-22 0,0 1 0,0 0 0,0-1 0,0 1 0,0 0 0,0-1 0,0 1 0,0 0 0,0-1 0,0 1 0,1 0 0,-1-1 0,0 1 0,0 0 0,1-1 0,-1 1 0,0-1 0,1 1 0,-1-1 0,0 1 0,1-1 0,-1 1 0,1-1 0,-1 1 0,1-1 0,-1 1 0,1-1 0,-1 0 0,1 1 0,-1-1 0,1 0 0,0 1 0,-1-1 0,1 0 0,0 0 0,-1 0 0,1 0 0,-1 0 0,1 1 0,0-1 0,-1 0 0,1 0 0,0-1 0,-1 1 0,1 0 0,0 0 0,25 0 0,-1-2 0,0-1 0,-1 0 0,1-2 0,38-12 0,-20 5 0,210-55 0,173-42 0,10 36 0,-429 72 0,233-16 0,-233 16 0,1 1 0,0 0 0,0 1 0,-1 0 0,1 0 0,8 2 0,-16-3 0,1 0 0,-1 1 0,0-1 0,1 0 0,-1 0 0,1 0 0,-1 1 0,0-1 0,0 0 0,1 0 0,-1 0 0,0 1 0,1-1 0,-1 0 0,0 1 0,0-1 0,0 0 0,1 1 0,-1-1 0,0 0 0,0 1 0,0-1 0,0 0 0,0 1 0,1-1 0,-1 1 0,0-1 0,0 0 0,0 1 0,0-1 0,0 1 0,-12 15 0,-16 7 0,0-3 0,-2 0 0,-56 27 0,43-24 0,-613 318 109,266-142-1583,310-157-5352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30.8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1481 1 24575,'-4'2'0,"0"1"0,0-1 0,0 1 0,1 0 0,-1 0 0,1 1 0,0-1 0,0 1 0,0 0 0,0 0 0,-3 5 0,-4 5 0,-3 3 0,1 2 0,0-1 0,1 2 0,2-1 0,-10 27 0,9-21 0,-1-1 0,-1-1 0,-17 26 0,-1-6 0,-2-1 0,-2-1 0,-2-2 0,-53 46 0,38-48 0,31-23 0,0 1 0,0 1 0,-20 22 0,21-14 0,1 0 0,1 2 0,1 0 0,-12 28 0,18-32 0,-1-1 0,-1 0 0,-1 0 0,0-2 0,-2 0 0,0 0 0,-26 23 0,-412 303 0,360-278 0,-33 23 0,109-84 0,18-13 0,19-20 0,-2 12-273,0 1 0,1 1 0,0 0 0,36-16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57.5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09.2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1 118 24575,'0'-4'0,"4"-1"0,1-4 0,4-1 0,0-2 0,3 1 0,3 3 0,3-3 0,3 2 0,-3-2 0,0 1 0,1 2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20.0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30.0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517 28 24575,'0'0'0,"0"-1"0,0 1 0,0 0 0,0-1 0,0 1 0,0 0 0,0-1 0,0 1 0,0 0 0,0-1 0,0 1 0,-1 0 0,1-1 0,0 1 0,0 0 0,0 0 0,0-1 0,0 1 0,-1 0 0,1-1 0,0 1 0,0 0 0,0 0 0,-1-1 0,1 1 0,0 0 0,0 0 0,-1 0 0,1-1 0,0 1 0,-1 0 0,1 0 0,0 0 0,-1 0 0,1 0 0,0-1 0,-1 1 0,1 0 0,-17 6 0,-12 17 0,29-23 0,-19 15 0,-1 0 0,-1-2 0,0 0 0,-29 12 0,54-28 0,0 1 0,-1-1 0,1 0 0,-1 0 0,0 0 0,0 0 0,0 0 0,0-1 0,-1 1 0,5-9 0,-5 9 0,-1 0 0,1 0 0,0 0 0,-1 1 0,1-1 0,1 0 0,-1 1 0,0-1 0,1 1 0,-1 0 0,1 0 0,0-1 0,0 2 0,0-1 0,0 0 0,0 1 0,0-1 0,0 1 0,6-1 0,-8 2 0,0 0 0,0 1 0,0-1 0,0 1 0,0-1 0,0 1 0,0-1 0,0 1 0,0 0 0,0-1 0,0 1 0,0 0 0,-1 0 0,1 0 0,0 0 0,0-1 0,-1 1 0,1 0 0,-1 0 0,1 1 0,-1-1 0,1 0 0,-1 0 0,0 0 0,1 0 0,-1 0 0,0 0 0,0 0 0,0 1 0,0-1 0,0 0 0,0 1 0,-2 40 0,0-35 0,-1 0 0,1 0 0,-1 0 0,0 0 0,0-1 0,-1 1 0,0-1 0,0 0 0,-1 0 0,0 0 0,0-1 0,0 0 0,0 0 0,-1 0 0,0 0 0,0-1 0,-12 7 0,3-4 0,0-1 0,0 0 0,0-1 0,-1 0 0,0-1 0,0-1 0,-19 1 0,-32 7 0,51-7 0,-1-1 0,0-1 0,0 0 0,-1-1 0,-32-3 0,50 1 0,-1 1 0,0 0 0,1 0 0,-1 0 0,1-1 0,-1 1 0,1 0 0,-1-1 0,1 1 0,-1 0 0,1-1 0,-1 1 0,1-1 0,-1 1 0,1-1 0,0 1 0,-1-1 0,1 1 0,0-1 0,-1 1 0,1-1 0,0 0 0,0 1 0,0-1 0,-1 1 0,1-1 0,0 0 0,0 1 0,0-1 0,0 0 0,0 1 0,0-1 0,0 1 0,0-1 0,1 0 0,-1 1 0,0-1 0,0 1 0,0-1 0,1 0 0,-1 1 0,0-1 0,1 1 0,-1-1 0,0 1 0,1-1 0,-1 1 0,1-1 0,-1 1 0,0-1 0,1 1 0,24-27 0,-16 22 0,1 1 0,0 1 0,0 0 0,0 0 0,0 1 0,1 1 0,-1-1 0,0 2 0,1-1 0,15 2 0,-8 0 0,0-2 0,26-3 0,-25 0 0,0 0 0,-1-2 0,34-13 0,-45 16 0,-1 0 0,0-1 0,0 0 0,-1 0 0,1 0 0,-1-1 0,0 0 0,0 0 0,0 0 0,-1-1 0,0 1 0,0-1 0,0 0 0,3-7 0,6-14-45,-7 16-285,0-1 0,-1 0 0,6-19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37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446 24575,'1'0'0,"1"-1"0,-1 1 0,1-1 0,-1 1 0,0-1 0,1 0 0,-1 0 0,0 1 0,0-1 0,1 0 0,-1 0 0,0 0 0,0 0 0,0-1 0,0 1 0,0 0 0,0 0 0,-1-1 0,1 1 0,1-2 0,14-34 0,-12 28 0,34-70 0,82-126 0,-108 186 0,1 1 0,29-33 0,-42 51 0,0-1 0,1 1 0,-1-1 0,0 1 0,1 0 0,-1-1 0,1 1 0,-1-1 0,1 1 0,-1 0 0,1-1 0,-1 1 0,1 0 0,-1 0 0,1-1 0,-1 1 0,1 0 0,0 0 0,-1 0 0,1 0 0,-1 0 0,1 0 0,-1 0 0,1 0 0,0 0 0,2 12 0,-12 28 0,-10 10 0,-2-1 0,-2-1 0,-2-1 0,-47 67 0,-147 166 0,148-194 0,43-51 0,-17 21 0,-58 57 0,85-96 0,-1-1 0,-1-1 0,0 0 0,-1-2 0,0 0 0,-1-1 0,-25 9 0,14-6 0,2 1 0,0 2 0,-38 29 0,10-7 0,-163 78 0,140-79 0,3-5 0,48-22 0,-48 27 0,6-1 0,-2-4 0,-151 47 0,120-45 0,-18-1 0,190-31 0,398-5 0,-442 0 0,-1-2 0,34-7 0,10-1 0,-34 6 0,-1-2 0,46-16 0,32-6 0,-96 30 0,-15 7 0,-22 17 0,18-19 0,-432 388 0,432-387 0,0-1 0,-1 0 0,1-1 0,-1 0 0,0 0 0,-1-1 0,1 0 0,-1 0 0,0-1 0,1 0 0,-1-1 0,-1 1 0,1-2 0,0 0 0,0 0 0,-1 0 0,1-1 0,-1 0 0,-12-3 0,0 2 0,1 1 0,-1 1 0,-41 6 0,-24 2 0,-128-11 0,-97 5 0,229 8 0,47-6 0,-55 2 0,-15-9 0,-115 4 0,208 0 0,1 0 0,-1 1 0,1 1 0,-18 8 0,18-7 0,0-1 0,-1 0 0,1 0 0,-22 2 0,-58-5 0,76-3 0,0 2 0,-1-1 0,1 2 0,0 0 0,0 1 0,0 1 0,0 0 0,0 1 0,0 1 0,-24 11 0,37-14 0,-1 0 0,1 0 0,0 1 0,0 0 0,0-1 0,1 1 0,-1 0 0,1 0 0,-1 1 0,1-1 0,0 0 0,0 1 0,-2 5 0,4-8 0,-1 0 0,1 0 0,0 1 0,0-1 0,-1 0 0,1 0 0,0 0 0,0 1 0,0-1 0,0 0 0,1 0 0,-1 0 0,0 1 0,0-1 0,1 0 0,-1 0 0,1 0 0,-1 0 0,1 1 0,-1-1 0,1 0 0,0 0 0,-1 0 0,1 0 0,0-1 0,0 1 0,0 0 0,0 0 0,0 0 0,0-1 0,0 1 0,0 0 0,0-1 0,0 1 0,0-1 0,0 1 0,0-1 0,1 0 0,-1 1 0,0-1 0,0 0 0,1 0 0,-1 0 0,2 0 0,42 4 0,1-2 0,67-5 0,-11 0 0,545 3 0,-670-2 0,-1-1 0,1-1 0,0-1 0,-23-8 0,-10-2 0,-13 0 0,-89-24 0,141 33 0,0 0 0,0-1 0,1 0 0,1-2 0,-1 1 0,-25-21 0,34 22 0,0 0 0,1-1 0,0 1 0,0-1 0,1-1 0,0 1 0,0 0 0,1-1 0,0 0 0,1 0 0,0-1 0,0 1 0,1 0 0,1-1 0,-2-12 0,1-3 0,2 0 0,0 0 0,1 0 0,9-45 0,-7 61 0,-1 1 0,2-1 0,-1 1 0,1 0 0,0 0 0,1 0 0,0 0 0,0 1 0,1 0 0,-1 0 0,2 0 0,-1 1 0,1 0 0,10-8 0,14-8 0,1 1 0,40-18 0,-29 16 0,46-24 0,1 5 0,162-52 0,-42 23 36,129-39-1437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52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630 120 24575,'0'-2'0,"0"-1"0,0 0 0,0 1 0,0-1 0,0 1 0,-1-1 0,1 1 0,-1-1 0,0 1 0,1 0 0,-1-1 0,0 1 0,-1 0 0,1-1 0,0 1 0,-1 0 0,1 0 0,-1 0 0,1 0 0,-1 1 0,0-1 0,-3-2 0,2 3 0,1 0 0,-1 0 0,0 0 0,0 1 0,0-1 0,0 1 0,1 0 0,-1-1 0,0 1 0,0 1 0,0-1 0,0 0 0,0 1 0,0-1 0,1 1 0,-1 0 0,0 0 0,0 0 0,1 0 0,-4 3 0,-16 8 0,-39 29 0,44-28 0,0-1 0,-1-1 0,-27 12 0,39-19 0,21-7 0,28-12 0,-24 3 0,0 0 0,0-2 0,-2 0 0,1-1 0,-2-1 0,19-22 0,-29 30 0,11-17 0,-17 25 0,0-1 0,0 0 0,0 1 0,-1-1 0,1 0 0,0 1 0,0-1 0,-1 0 0,1 1 0,0-1 0,-1 1 0,1-1 0,-1 1 0,1-1 0,-1 0 0,1 1 0,-1 0 0,1-1 0,-1 1 0,1-1 0,-1 1 0,1 0 0,-1-1 0,0 1 0,1 0 0,-1 0 0,0-1 0,1 1 0,-1 0 0,0 0 0,1 0 0,-1 0 0,0 0 0,1 0 0,-1 0 0,0 0 0,0 0 0,1 0 0,-1 0 0,0 0 0,0 1 0,-3-1 0,1 0 0,-1 0 0,0 0 0,0 0 0,1 1 0,-1 0 0,0 0 0,1 0 0,-1 0 0,1 0 0,-1 1 0,1 0 0,-1-1 0,1 1 0,0 0 0,0 1 0,-4 3 0,-2 3 0,1 1 0,0 0 0,1 0 0,-6 12 0,8-14 0,0 0 0,0 0 0,-1 0 0,0 0 0,-1-1 0,1 0 0,-15 11 0,15-13 0,0 1 0,0 0 0,1 0 0,0 0 0,0 1 0,0 0 0,1 0 0,0 0 0,0 0 0,1 1 0,-5 13 0,5-11 0,-1-1 0,0 0 0,-1 1 0,0-1 0,0-1 0,-1 1 0,0-1 0,-8 8 0,4-7 0,-6 7 0,-1-2 0,-1 1 0,0-2 0,-28 16 0,32-21-16,2 2 0,-1 0-1,1 0 1,0 1-1,1 1 1,1 0 0,0 1-1,-16 24 1,-3 4-1202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37.7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0 272 24575,'7'-2'0,"0"-1"0,0 0 0,0 0 0,0 0 0,-1-1 0,0 0 0,1 0 0,-2 0 0,9-8 0,-5 3 0,0 1 0,1 0 0,0 1 0,1 0 0,-1 1 0,1 0 0,1 0 0,-1 1 0,1 1 0,21-6 0,-27 8 0,-1 0 0,0 0 0,0-1 0,0 0 0,-1 1 0,1-2 0,6-4 0,-8 5 0,0 0 0,0 1 0,0 0 0,0-1 0,1 1 0,-1 0 0,1 1 0,-1-1 0,1 1 0,0 0 0,-1-1 0,1 1 0,4 0 0,-7 1 0,-1 0 0,0 1 0,1-1 0,-1 0 0,0 0 0,1 1 0,-1-1 0,0 0 0,1 1 0,-1-1 0,0 0 0,0 1 0,0-1 0,1 0 0,-1 1 0,0-1 0,0 0 0,0 1 0,0-1 0,0 0 0,1 1 0,-1-1 0,0 1 0,0-1 0,0 1 0,0-1 0,0 0 0,0 1 0,0-1 0,-1 1 0,1-1 0,0 0 0,0 1 0,0-1 0,0 0 0,0 1 0,-1-1 0,1 1 0,0-1 0,0 0 0,-1 1 0,1-1 0,0 0 0,0 0 0,-1 1 0,1-1 0,0 0 0,-1 1 0,-14 17 0,6-12 0,-22 14 0,30-19 0,1-1 0,-1 0 0,1 1 0,-1-1 0,0 1 0,1-1 0,-1 1 0,1 0 0,-1-1 0,1 1 0,-1 0 0,1-1 0,0 1 0,-1 0 0,1-1 0,0 1 0,0 0 0,-1-1 0,1 1 0,0 0 0,0 0 0,0-1 0,0 1 0,0 0 0,0 0 0,0 0 0,0-1 0,0 1 0,0 0 0,0 0 0,1-1 0,-1 1 0,0 0 0,1-1 0,-1 1 0,1 1 0,0-2 0,-1 1 0,1-1 0,0 1 0,0-1 0,0 1 0,0-1 0,0 1 0,0-1 0,0 0 0,0 0 0,0 1 0,0-1 0,0 0 0,0 0 0,0 0 0,1 0 0,-1 0 0,0-1 0,0 1 0,0 0 0,0 0 0,0-1 0,0 1 0,0 0 0,0-1 0,0 1 0,-1-1 0,1 0 0,0 1 0,0-1 0,0 1 0,0-1 0,-1 0 0,2-1 0,26-27 0,2-21 0,-26 42 0,0 0 0,0 0 0,1 0 0,0 1 0,1-1 0,0 1 0,0 1 0,0-1 0,11-8 0,13-7-1365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40.1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43.0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58.9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0.3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4.4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6.6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7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44.2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4.5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8.4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30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38.0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54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24575,'0'4'0,"0"6"0,-3 4 0,-3 1 0,1-3-8191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44.7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46.4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0.5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1.5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2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111 1 24575,'-4'0'0,"-9"0"0,-7 0 0,-3 0 0,-2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3.9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24575,'4'0'0,"5"0"0,5 0 0,5 0 0,6 0 0,3 0 0,1 0 0,-1 0 0,-1 0 0,-1 0 0,-1 0 0,-1 0 0,0 0 0,-1 0 0,0 0 0,4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46.7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49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3.4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5.6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58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25 254 24575,'-2'18'0,"-2"-31"0,-4-7 0,4 21 0,1 15 0,0 100 0,2-198 0,3-72 0,-1 145-97,0 0-1,1 0 1,0 1-1,1-1 1,-1 0-1,2 1 1,-1 0-1,1 0 1,0 0-1,1 0 1,0 1-1,0-1 0,12-12 1,-5 13-6729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7.3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9.5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0.3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6.2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8.6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00.6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0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08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24575,'22'2'0,"-22"-2"0,0 0 0,0 0 0,0 0 0,0 0 0,0 0 0,0 0 0,0 0 0,-1 0 0,1 0 0,0 0 0,0 1 0,0-1 0,0 0 0,0 0 0,0 0 0,0 0 0,0 0 0,0 0 0,0 0 0,0 0 0,0 0 0,0 0 0,0 1 0,0-1 0,0 0 0,0 0 0,0 0 0,0 0 0,0 0 0,0 0 0,0 0 0,0 0 0,0 0 0,0 1 0,0-1 0,0 0 0,0 0 0,0 0 0,0 0 0,0 0 0,0 0 0,1 0 0,-1 0 0,0 0 0,0 0 0,0 0 0,0 0 0,0 0 0,0 0 0,0 1 0,0-1 0,0 0 0,0 0 0,0 0 0,1 0 0,-1 0 0,0 0 0,0 0 0,0 0 0,0 0 0,0 0 0,0 0 0,0 0 0,0 0 0,0 0 0,1 0 0,-1 0 0,-33 12 0,1-1 0,11-2 0,-49 24 0,65-31 0,0 1 0,1 0 0,-1 0 0,1 1 0,-1 0 0,1-1 0,0 1 0,1 1 0,-1-1 0,-4 7 0,7-10 0,1 0 0,-1 1 0,1-1 0,-1 0 0,1 0 0,0 0 0,-1 0 0,1 1 0,0-1 0,0 0 0,0 0 0,0 1 0,0-1 0,0 0 0,0 0 0,0 0 0,0 1 0,1-1 0,-1 0 0,0 0 0,1 0 0,-1 1 0,1-1 0,0 0 0,-1 0 0,1 0 0,0 0 0,-1 0 0,1 0 0,0 0 0,0-1 0,0 1 0,0 0 0,0 0 0,0-1 0,0 1 0,0 0 0,0-1 0,0 1 0,0-1 0,1 0 0,-1 1 0,0-1 0,0 0 0,0 1 0,1-1 0,1 0 0,9 2 0,0 0 0,0-1 0,20 0 0,-27-1 0,140-3 0,-180 9-682,-59 19-1,56-12-6143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33.9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0 117 24575,'8'-1'0,"-1"-1"0,0 0 0,0 0 0,-1 0 0,1-1 0,0 0 0,-1-1 0,12-7 0,9-5 0,-6 6 0,0 1 0,1 0 0,32-7 0,-44 14 0,1 0 0,-1 1 0,0 0 0,0 1 0,1 0 0,-1 1 0,0 0 0,0 0 0,1 1 0,11 4 0,11 1 0,0-1 0,0-1 0,0-2 0,1-2 0,66-5 0,-8 2 0,-59 0 0,-1-1 0,0-2 0,32-9 0,-31 6 0,0 2 0,57-4 0,524 11-1365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42.5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1140 163 24575,'-9'-1'0,"1"1"0,-1 1 0,0 0 0,1 0 0,-1 0 0,-15 6 0,21-6 0,1 1 0,-1-1 0,0 1 0,1-1 0,0 1 0,-1 0 0,1 0 0,0 0 0,0 0 0,0 0 0,0 1 0,0-1 0,1 1 0,-1-1 0,1 1 0,0 0 0,-1-1 0,1 1 0,1 0 0,-1 0 0,0 0 0,0 0 0,1 4 0,-1-3 0,1 0 0,0-1 0,-1 1 0,0 0 0,0-1 0,0 1 0,0-1 0,-1 1 0,1-1 0,-1 0 0,0 1 0,0-1 0,0 0 0,-1 0 0,-3 4 0,2-5 0,0 0 0,0 0 0,0 0 0,0 0 0,0-1 0,0 1 0,0-1 0,0 0 0,-1-1 0,1 1 0,-1-1 0,1 0 0,-6 0 0,-177-4 0,-120 4 0,294 2 0,0 1 0,1 0 0,-1 0 0,0 1 0,1 1 0,-19 10 0,-68 44 0,79-44 0,1 1 0,-29 30 0,37-34 0,0 0 0,-1-1 0,0-1 0,0 0 0,-1 0 0,-1-1 0,1-1 0,-28 12 0,41-20 0,0 0 0,0 0 0,0-1 0,0 1 0,0 0 0,0 0 0,0 0 0,0 0 0,0 0 0,0-1 0,0 1 0,0 0 0,0 0 0,-1 0 0,1 0 0,0 0 0,0 0 0,0-1 0,0 1 0,0 0 0,0 0 0,0 0 0,0 0 0,0 0 0,0 0 0,-1 0 0,1 0 0,0 0 0,0-1 0,0 1 0,0 0 0,0 0 0,0 0 0,-1 0 0,1 0 0,0 0 0,0 0 0,0 0 0,0 0 0,0 0 0,-1 0 0,1 0 0,0 0 0,0 0 0,0 0 0,0 0 0,0 0 0,0 0 0,-1 0 0,1 0 0,0 0 0,0 1 0,0-1 0,0 0 0,0 0 0,0 0 0,-1 0 0,1 0 0,0 0 0,0 0 0,0 0 0,0 0 0,0 1 0,0-1 0,0 0 0,0 0 0,0 0 0,0 0 0,10-11 0,19-13 0,-9 13 0,0 0 0,2 2 0,26-9 0,-33 14 0,0-1 0,-1 0 0,0-1 0,0 0 0,-1-2 0,0 1 0,0-2 0,-1 1 0,21-20 0,-27 19 0,-1 1 0,0-1 0,-1 0 0,0 0 0,0 0 0,-1-1 0,0 0 0,-1 1 0,0-1 0,0 0 0,0-18 0,-1 15 0,0 1 0,1-1 0,1 0 0,0 1 0,0-1 0,7-13 0,-2 12-136,-1-1-1,0 0 1,-2 1-1,0-2 1,0 1-1,-1-1 1,-1 1-1,-1-1 0,1-20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49.5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51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54.2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 61 24575,'-3'-14'0,"-3"-17"0,6 30 0,0 1 0,0-1 0,0 1 0,0-1 0,0 1 0,-1-1 0,1 1 0,0-1 0,0 1 0,1-1 0,-1 1 0,0 0 0,0-1 0,0 1 0,0-1 0,0 1 0,0-1 0,1 1 0,-1-1 0,0 1 0,0 0 0,1-1 0,-1 1 0,0 0 0,0-1 0,1 1 0,-1 0 0,0-1 0,1 1 0,-1 0 0,1-1 0,-1 1 0,0 0 0,1 0 0,-1 0 0,1-1 0,-1 1 0,1 0 0,-1 0 0,1 0 0,-1 0 0,1 0 0,-1 0 0,1 0 0,1 1 0,-1-1 0,0 1 0,0 0 0,0 0 0,0 0 0,1 0 0,-1 0 0,0 0 0,-1 0 0,1 0 0,0 0 0,0 1 0,0-1 0,-1 0 0,1 0 0,-1 1 0,1-1 0,-1 1 0,1-1 0,-1 0 0,0 1 0,0-1 0,1 1 0,-1-1 0,0 2 0,-2 39 0,0-37-65,0 0 0,-1 0 0,0 0 0,0-1 0,0 1 0,0-1 0,-1 1 0,0-1 0,0-1 0,0 1 0,0 0 0,-1-1 0,1 0 0,-1 0 0,0 0 0,0-1 0,0 1 0,0-1 0,0 0 0,-8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02.5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834D-8E79-E36A-1B23-349D9FDC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5AFE4-456A-6E2C-C518-94D3294F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448B9-62A7-30D1-31FD-09CE9774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C304-EE18-F10D-45CA-1E4B424D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73DDF-C770-4707-0457-920A426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292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6284-9A7D-ACCC-5E4E-62DF2891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1016A-0452-2AEC-9699-D07D48A80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339B-3105-91DA-6658-DA43EDAD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8513-A1D4-E2D5-2825-C95CE416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C9F3-E060-121D-EB74-0B054DE7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892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F0A1B-37BB-45AE-895E-541C6EC33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26A20-730E-D803-4AAD-D9C2CDE3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1323E-531D-E37E-3CDE-9C2FB222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363F-1A8F-3BA5-A7AF-E3850A3E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ADF31-C919-6F96-85B8-20C5F5A5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2044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FBFF-6F36-109A-DD12-B258DC1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9E64-1E18-9C6D-4D7C-C9FE3EE0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A02DC-CFB2-1D83-5CFA-0CFBA4DB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BFF8-10D7-D3F3-67DC-5F70CD15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4FEC5-2772-173B-359E-10369BF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96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9F09-43AC-F482-5018-931ACB0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52B-DC96-5903-8F3B-764868A3A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6263F-F205-C75C-EAE7-7D38B7E1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7B748-DA09-94E8-DF90-8F6D871B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6710-A20C-181C-8D7B-85B2F25A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3618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6D08-8086-84DC-8FBB-F0D4C9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DD7E-8E6C-B49B-A74F-CC3937158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AB51F-58D5-F207-B4DB-1EA91F48A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22A00-31E0-DF3B-8C6A-19922E95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58DE9-9824-F0B1-2827-C4887CDD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5DD5-25C9-EB02-4626-E6C72D7D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581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103E-524B-8E74-C89D-0890A377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937EA-B406-E36B-1995-B3EFBCE1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CFE34-BFB5-EEF1-2931-4D480BB1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57A79-963D-9DF7-1AE6-37499B6A5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D74AF-D832-5911-54BE-0017F50C6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B3D0D-6031-974C-50AF-B2843AD6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8763-01D4-72EE-EA81-37272A2C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806E7-ABAF-315A-9B3C-3058C51D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417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9719-9A2F-C11D-AE6A-A577DF4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A295A-3E99-BB25-3DB2-11E5F8B9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CF3DE-2436-2184-3989-6624E2D9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CD042-6665-4CC3-DD0D-0B5992C8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2459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FF6A3-91F2-231A-8766-0510330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E0611-DEFD-CD5A-0A6B-DC859ED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49C80-16C4-520C-9354-973FE55A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01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0744-5DB1-B864-DC0C-631E6F5D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8F1F-3C40-9D2A-20F0-EBA862B3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E4F9C-D801-AFBA-7076-016B60451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F8EC4-1D97-4056-E598-698BA202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D2D76-9333-6385-D91F-F76E2F56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F49AA-89EB-9A07-CA25-AB5B3321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666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CC40-F67D-816A-D4B8-0FE2CF38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224A8-C71E-4F1C-FE22-421604EC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FC165-25BC-928F-0654-5D7379B0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0F758-FA28-1365-3B1A-F7F3BF87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FA700-05B5-6028-B887-352D8545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7FD0-AE71-79D4-490C-A85E0661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789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17D3-D9F3-F997-3197-2172DA28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2B76-8D00-47A8-DF67-F9586867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85C4-2EE7-9DEE-70AC-5C21A4A3B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63DE-A1F3-4A1C-9F37-2CA22BC70249}" type="datetimeFigureOut">
              <a:rPr lang="ar-EG" smtClean="0"/>
              <a:t>22/08/1445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514-19B1-E7EF-4E54-672A51712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EAEB-3046-0FBD-F314-CFC368FA7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4032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.xml"/><Relationship Id="rId18" Type="http://schemas.openxmlformats.org/officeDocument/2006/relationships/customXml" Target="../ink/ink115.xml"/><Relationship Id="rId26" Type="http://schemas.openxmlformats.org/officeDocument/2006/relationships/customXml" Target="../ink/ink121.xml"/><Relationship Id="rId3" Type="http://schemas.openxmlformats.org/officeDocument/2006/relationships/image" Target="../media/image6.png"/><Relationship Id="rId21" Type="http://schemas.openxmlformats.org/officeDocument/2006/relationships/customXml" Target="../ink/ink118.xml"/><Relationship Id="rId7" Type="http://schemas.openxmlformats.org/officeDocument/2006/relationships/image" Target="../media/image580.png"/><Relationship Id="rId12" Type="http://schemas.openxmlformats.org/officeDocument/2006/relationships/customXml" Target="../ink/ink109.xml"/><Relationship Id="rId17" Type="http://schemas.openxmlformats.org/officeDocument/2006/relationships/customXml" Target="../ink/ink114.xml"/><Relationship Id="rId25" Type="http://schemas.openxmlformats.org/officeDocument/2006/relationships/image" Target="../media/image60.png"/><Relationship Id="rId33" Type="http://schemas.openxmlformats.org/officeDocument/2006/relationships/customXml" Target="../ink/ink125.xml"/><Relationship Id="rId2" Type="http://schemas.openxmlformats.org/officeDocument/2006/relationships/image" Target="../media/image58.png"/><Relationship Id="rId16" Type="http://schemas.openxmlformats.org/officeDocument/2006/relationships/customXml" Target="../ink/ink113.xml"/><Relationship Id="rId20" Type="http://schemas.openxmlformats.org/officeDocument/2006/relationships/customXml" Target="../ink/ink117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5.xml"/><Relationship Id="rId11" Type="http://schemas.openxmlformats.org/officeDocument/2006/relationships/customXml" Target="../ink/ink108.xml"/><Relationship Id="rId24" Type="http://schemas.openxmlformats.org/officeDocument/2006/relationships/customXml" Target="../ink/ink120.xml"/><Relationship Id="rId32" Type="http://schemas.openxmlformats.org/officeDocument/2006/relationships/image" Target="../media/image63.png"/><Relationship Id="rId5" Type="http://schemas.openxmlformats.org/officeDocument/2006/relationships/image" Target="../media/image570.png"/><Relationship Id="rId15" Type="http://schemas.openxmlformats.org/officeDocument/2006/relationships/customXml" Target="../ink/ink112.xml"/><Relationship Id="rId23" Type="http://schemas.openxmlformats.org/officeDocument/2006/relationships/image" Target="../media/image59.png"/><Relationship Id="rId28" Type="http://schemas.openxmlformats.org/officeDocument/2006/relationships/customXml" Target="../ink/ink122.xml"/><Relationship Id="rId10" Type="http://schemas.openxmlformats.org/officeDocument/2006/relationships/customXml" Target="../ink/ink107.xml"/><Relationship Id="rId19" Type="http://schemas.openxmlformats.org/officeDocument/2006/relationships/customXml" Target="../ink/ink116.xml"/><Relationship Id="rId31" Type="http://schemas.openxmlformats.org/officeDocument/2006/relationships/customXml" Target="../ink/ink124.xml"/><Relationship Id="rId4" Type="http://schemas.openxmlformats.org/officeDocument/2006/relationships/customXml" Target="../ink/ink104.xml"/><Relationship Id="rId9" Type="http://schemas.openxmlformats.org/officeDocument/2006/relationships/image" Target="../media/image45.png"/><Relationship Id="rId14" Type="http://schemas.openxmlformats.org/officeDocument/2006/relationships/customXml" Target="../ink/ink111.xml"/><Relationship Id="rId22" Type="http://schemas.openxmlformats.org/officeDocument/2006/relationships/customXml" Target="../ink/ink119.xml"/><Relationship Id="rId27" Type="http://schemas.openxmlformats.org/officeDocument/2006/relationships/image" Target="../media/image61.png"/><Relationship Id="rId30" Type="http://schemas.openxmlformats.org/officeDocument/2006/relationships/customXml" Target="../ink/ink123.xml"/><Relationship Id="rId8" Type="http://schemas.openxmlformats.org/officeDocument/2006/relationships/customXml" Target="../ink/ink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21" Type="http://schemas.openxmlformats.org/officeDocument/2006/relationships/customXml" Target="../ink/ink8.xml"/><Relationship Id="rId42" Type="http://schemas.openxmlformats.org/officeDocument/2006/relationships/image" Target="../media/image23.png"/><Relationship Id="rId47" Type="http://schemas.openxmlformats.org/officeDocument/2006/relationships/customXml" Target="../ink/ink22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16" Type="http://schemas.openxmlformats.org/officeDocument/2006/relationships/image" Target="../media/image10.png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6.xml"/><Relationship Id="rId40" Type="http://schemas.openxmlformats.org/officeDocument/2006/relationships/image" Target="../media/image22.png"/><Relationship Id="rId45" Type="http://schemas.openxmlformats.org/officeDocument/2006/relationships/customXml" Target="../ink/ink20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5" Type="http://schemas.openxmlformats.org/officeDocument/2006/relationships/image" Target="../media/image5.svg"/><Relationship Id="rId61" Type="http://schemas.openxmlformats.org/officeDocument/2006/relationships/customXml" Target="../ink/ink30.xml"/><Relationship Id="rId19" Type="http://schemas.openxmlformats.org/officeDocument/2006/relationships/customXml" Target="../ink/ink7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5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image" Target="../media/image38.png"/><Relationship Id="rId8" Type="http://schemas.openxmlformats.org/officeDocument/2006/relationships/image" Target="../media/image610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3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1.png"/><Relationship Id="rId46" Type="http://schemas.openxmlformats.org/officeDocument/2006/relationships/customXml" Target="../ink/ink21.xml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2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3.xml"/><Relationship Id="rId57" Type="http://schemas.openxmlformats.org/officeDocument/2006/relationships/customXml" Target="../ink/ink28.xml"/><Relationship Id="rId10" Type="http://schemas.openxmlformats.org/officeDocument/2006/relationships/image" Target="../media/image7.png"/><Relationship Id="rId31" Type="http://schemas.openxmlformats.org/officeDocument/2006/relationships/customXml" Target="../ink/ink13.xml"/><Relationship Id="rId44" Type="http://schemas.openxmlformats.org/officeDocument/2006/relationships/image" Target="../media/image24.png"/><Relationship Id="rId52" Type="http://schemas.openxmlformats.org/officeDocument/2006/relationships/customXml" Target="../ink/ink25.xml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39" Type="http://schemas.openxmlformats.org/officeDocument/2006/relationships/customXml" Target="../ink/ink17.xml"/><Relationship Id="rId34" Type="http://schemas.openxmlformats.org/officeDocument/2006/relationships/image" Target="../media/image19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7" Type="http://schemas.openxmlformats.org/officeDocument/2006/relationships/customXml" Target="../ink/ink1.xml"/><Relationship Id="rId71" Type="http://schemas.openxmlformats.org/officeDocument/2006/relationships/customXml" Target="../ink/ink35.xml"/><Relationship Id="rId2" Type="http://schemas.openxmlformats.org/officeDocument/2006/relationships/image" Target="../media/image2.png"/><Relationship Id="rId29" Type="http://schemas.openxmlformats.org/officeDocument/2006/relationships/customXml" Target="../ink/ink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6.xml"/><Relationship Id="rId7" Type="http://schemas.openxmlformats.org/officeDocument/2006/relationships/customXml" Target="../ink/ink12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customXml" Target="../ink/ink127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customXml" Target="../ink/ink130.xml"/><Relationship Id="rId4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45.png"/><Relationship Id="rId26" Type="http://schemas.openxmlformats.org/officeDocument/2006/relationships/customXml" Target="../ink/ink51.xml"/><Relationship Id="rId3" Type="http://schemas.openxmlformats.org/officeDocument/2006/relationships/customXml" Target="../ink/ink39.xml"/><Relationship Id="rId21" Type="http://schemas.openxmlformats.org/officeDocument/2006/relationships/customXml" Target="../ink/ink48.xml"/><Relationship Id="rId34" Type="http://schemas.openxmlformats.org/officeDocument/2006/relationships/customXml" Target="../ink/ink58.xml"/><Relationship Id="rId7" Type="http://schemas.openxmlformats.org/officeDocument/2006/relationships/customXml" Target="../ink/ink41.xml"/><Relationship Id="rId12" Type="http://schemas.openxmlformats.org/officeDocument/2006/relationships/image" Target="../media/image43.png"/><Relationship Id="rId17" Type="http://schemas.openxmlformats.org/officeDocument/2006/relationships/customXml" Target="../ink/ink46.xml"/><Relationship Id="rId25" Type="http://schemas.openxmlformats.org/officeDocument/2006/relationships/image" Target="../media/image48.png"/><Relationship Id="rId33" Type="http://schemas.openxmlformats.org/officeDocument/2006/relationships/customXml" Target="../ink/ink57.xml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image" Target="../media/image46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43.xml"/><Relationship Id="rId24" Type="http://schemas.openxmlformats.org/officeDocument/2006/relationships/customXml" Target="../ink/ink50.xml"/><Relationship Id="rId32" Type="http://schemas.openxmlformats.org/officeDocument/2006/relationships/customXml" Target="../ink/ink56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23" Type="http://schemas.openxmlformats.org/officeDocument/2006/relationships/image" Target="../media/image47.png"/><Relationship Id="rId28" Type="http://schemas.openxmlformats.org/officeDocument/2006/relationships/customXml" Target="../ink/ink52.xml"/><Relationship Id="rId10" Type="http://schemas.openxmlformats.org/officeDocument/2006/relationships/image" Target="../media/image42.png"/><Relationship Id="rId19" Type="http://schemas.openxmlformats.org/officeDocument/2006/relationships/customXml" Target="../ink/ink47.xml"/><Relationship Id="rId31" Type="http://schemas.openxmlformats.org/officeDocument/2006/relationships/customXml" Target="../ink/ink55.xml"/><Relationship Id="rId4" Type="http://schemas.openxmlformats.org/officeDocument/2006/relationships/image" Target="../media/image39.png"/><Relationship Id="rId9" Type="http://schemas.openxmlformats.org/officeDocument/2006/relationships/customXml" Target="../ink/ink42.xml"/><Relationship Id="rId14" Type="http://schemas.openxmlformats.org/officeDocument/2006/relationships/image" Target="../media/image44.png"/><Relationship Id="rId22" Type="http://schemas.openxmlformats.org/officeDocument/2006/relationships/customXml" Target="../ink/ink49.xml"/><Relationship Id="rId27" Type="http://schemas.openxmlformats.org/officeDocument/2006/relationships/image" Target="../media/image49.png"/><Relationship Id="rId30" Type="http://schemas.openxmlformats.org/officeDocument/2006/relationships/customXml" Target="../ink/ink54.xml"/><Relationship Id="rId8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.xml"/><Relationship Id="rId18" Type="http://schemas.openxmlformats.org/officeDocument/2006/relationships/image" Target="../media/image45.png"/><Relationship Id="rId26" Type="http://schemas.openxmlformats.org/officeDocument/2006/relationships/customXml" Target="../ink/ink74.xml"/><Relationship Id="rId39" Type="http://schemas.openxmlformats.org/officeDocument/2006/relationships/customXml" Target="../ink/ink85.xml"/><Relationship Id="rId21" Type="http://schemas.openxmlformats.org/officeDocument/2006/relationships/customXml" Target="../ink/ink69.xml"/><Relationship Id="rId34" Type="http://schemas.openxmlformats.org/officeDocument/2006/relationships/customXml" Target="../ink/ink80.xml"/><Relationship Id="rId7" Type="http://schemas.openxmlformats.org/officeDocument/2006/relationships/customXml" Target="../ink/ink61.xml"/><Relationship Id="rId12" Type="http://schemas.openxmlformats.org/officeDocument/2006/relationships/image" Target="../media/image43.png"/><Relationship Id="rId17" Type="http://schemas.openxmlformats.org/officeDocument/2006/relationships/customXml" Target="../ink/ink66.xml"/><Relationship Id="rId25" Type="http://schemas.openxmlformats.org/officeDocument/2006/relationships/customXml" Target="../ink/ink73.xml"/><Relationship Id="rId33" Type="http://schemas.openxmlformats.org/officeDocument/2006/relationships/customXml" Target="../ink/ink79.xml"/><Relationship Id="rId38" Type="http://schemas.openxmlformats.org/officeDocument/2006/relationships/customXml" Target="../ink/ink84.xml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customXml" Target="../ink/ink68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63.xml"/><Relationship Id="rId24" Type="http://schemas.openxmlformats.org/officeDocument/2006/relationships/customXml" Target="../ink/ink72.xml"/><Relationship Id="rId32" Type="http://schemas.openxmlformats.org/officeDocument/2006/relationships/customXml" Target="../ink/ink78.xml"/><Relationship Id="rId37" Type="http://schemas.openxmlformats.org/officeDocument/2006/relationships/customXml" Target="../ink/ink83.xml"/><Relationship Id="rId40" Type="http://schemas.openxmlformats.org/officeDocument/2006/relationships/customXml" Target="../ink/ink86.xml"/><Relationship Id="rId5" Type="http://schemas.openxmlformats.org/officeDocument/2006/relationships/customXml" Target="../ink/ink60.xml"/><Relationship Id="rId15" Type="http://schemas.openxmlformats.org/officeDocument/2006/relationships/customXml" Target="../ink/ink65.xml"/><Relationship Id="rId23" Type="http://schemas.openxmlformats.org/officeDocument/2006/relationships/customXml" Target="../ink/ink71.xml"/><Relationship Id="rId28" Type="http://schemas.openxmlformats.org/officeDocument/2006/relationships/customXml" Target="../ink/ink75.xml"/><Relationship Id="rId36" Type="http://schemas.openxmlformats.org/officeDocument/2006/relationships/customXml" Target="../ink/ink82.xml"/><Relationship Id="rId10" Type="http://schemas.openxmlformats.org/officeDocument/2006/relationships/image" Target="../media/image42.png"/><Relationship Id="rId19" Type="http://schemas.openxmlformats.org/officeDocument/2006/relationships/customXml" Target="../ink/ink67.xml"/><Relationship Id="rId31" Type="http://schemas.openxmlformats.org/officeDocument/2006/relationships/customXml" Target="../ink/ink77.xml"/><Relationship Id="rId4" Type="http://schemas.openxmlformats.org/officeDocument/2006/relationships/image" Target="../media/image39.png"/><Relationship Id="rId9" Type="http://schemas.openxmlformats.org/officeDocument/2006/relationships/customXml" Target="../ink/ink62.xml"/><Relationship Id="rId14" Type="http://schemas.openxmlformats.org/officeDocument/2006/relationships/image" Target="../media/image44.png"/><Relationship Id="rId22" Type="http://schemas.openxmlformats.org/officeDocument/2006/relationships/customXml" Target="../ink/ink70.xml"/><Relationship Id="rId27" Type="http://schemas.openxmlformats.org/officeDocument/2006/relationships/image" Target="../media/image50.png"/><Relationship Id="rId30" Type="http://schemas.openxmlformats.org/officeDocument/2006/relationships/customXml" Target="../ink/ink76.xml"/><Relationship Id="rId35" Type="http://schemas.openxmlformats.org/officeDocument/2006/relationships/customXml" Target="../ink/ink81.xml"/><Relationship Id="rId8" Type="http://schemas.openxmlformats.org/officeDocument/2006/relationships/image" Target="../media/image41.png"/><Relationship Id="rId3" Type="http://schemas.openxmlformats.org/officeDocument/2006/relationships/customXml" Target="../ink/ink5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92.xml"/><Relationship Id="rId18" Type="http://schemas.openxmlformats.org/officeDocument/2006/relationships/customXml" Target="../ink/ink94.xml"/><Relationship Id="rId26" Type="http://schemas.openxmlformats.org/officeDocument/2006/relationships/image" Target="../media/image540.png"/><Relationship Id="rId3" Type="http://schemas.openxmlformats.org/officeDocument/2006/relationships/customXml" Target="../ink/ink87.xml"/><Relationship Id="rId21" Type="http://schemas.openxmlformats.org/officeDocument/2006/relationships/image" Target="../media/image530.png"/><Relationship Id="rId7" Type="http://schemas.openxmlformats.org/officeDocument/2006/relationships/customXml" Target="../ink/ink89.xml"/><Relationship Id="rId12" Type="http://schemas.openxmlformats.org/officeDocument/2006/relationships/image" Target="../media/image43.png"/><Relationship Id="rId17" Type="http://schemas.openxmlformats.org/officeDocument/2006/relationships/image" Target="../media/image521.png"/><Relationship Id="rId25" Type="http://schemas.openxmlformats.org/officeDocument/2006/relationships/customXml" Target="../ink/ink98.xml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customXml" Target="../ink/ink95.xml"/><Relationship Id="rId29" Type="http://schemas.openxmlformats.org/officeDocument/2006/relationships/customXml" Target="../ink/ink10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customXml" Target="../ink/ink91.xml"/><Relationship Id="rId24" Type="http://schemas.openxmlformats.org/officeDocument/2006/relationships/customXml" Target="../ink/ink97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image" Target="../media/image450.png"/><Relationship Id="rId28" Type="http://schemas.openxmlformats.org/officeDocument/2006/relationships/customXml" Target="../ink/ink100.xml"/><Relationship Id="rId10" Type="http://schemas.openxmlformats.org/officeDocument/2006/relationships/image" Target="../media/image42.png"/><Relationship Id="rId19" Type="http://schemas.openxmlformats.org/officeDocument/2006/relationships/image" Target="../media/image520.png"/><Relationship Id="rId31" Type="http://schemas.openxmlformats.org/officeDocument/2006/relationships/customXml" Target="../ink/ink103.xml"/><Relationship Id="rId4" Type="http://schemas.openxmlformats.org/officeDocument/2006/relationships/image" Target="../media/image39.png"/><Relationship Id="rId9" Type="http://schemas.openxmlformats.org/officeDocument/2006/relationships/customXml" Target="../ink/ink90.xml"/><Relationship Id="rId14" Type="http://schemas.openxmlformats.org/officeDocument/2006/relationships/image" Target="../media/image44.png"/><Relationship Id="rId22" Type="http://schemas.openxmlformats.org/officeDocument/2006/relationships/customXml" Target="../ink/ink96.xml"/><Relationship Id="rId27" Type="http://schemas.openxmlformats.org/officeDocument/2006/relationships/customXml" Target="../ink/ink99.xml"/><Relationship Id="rId30" Type="http://schemas.openxmlformats.org/officeDocument/2006/relationships/customXml" Target="../ink/ink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background with white text&#10;&#10;Description automatically generated">
            <a:extLst>
              <a:ext uri="{FF2B5EF4-FFF2-40B4-BE49-F238E27FC236}">
                <a16:creationId xmlns:a16="http://schemas.microsoft.com/office/drawing/2014/main" id="{E580C15D-AAAB-ECF4-6DF4-D45223E2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47B98-3C7A-B393-287F-33DCF15E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105B17EE-4D94-FF0F-87AB-5CCB2F361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6592E4-4423-873B-38E2-A0A0174C1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08E85303-FDC7-49D9-855E-29D0C290C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DFECC3C8-150B-0FF3-BBDF-A4AA528E7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C05292-F331-FCE8-14FB-D4D1F986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0C391D-3FC7-229C-A24D-00B398999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06A9DF3-DE0A-AFD5-5DA1-93825B3D4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9F3A1B7-9B36-E883-60D1-7FDC28B87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6E18A1-5F0C-C8A5-450A-82CB47848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C30531A-0910-4284-1A15-25A14D6C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5F2967-8032-443C-24D0-E558878F5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181CCD-8594-6678-9CBC-12231F16E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F922A-A1A0-5B5D-A6DC-828F3442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9" y="1197809"/>
            <a:ext cx="10555606" cy="4111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we need a function with some constraints: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positive                 - less than 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b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 </a:t>
            </a:r>
            <a:r>
              <a:rPr lang="en-US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symetric</a:t>
            </a:r>
            <a:endParaRPr lang="en-US" sz="4800" b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55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34143-B61A-F48A-EB9A-AB6CD2EE6E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5300" y="336550"/>
                <a:ext cx="110109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This function is the </a:t>
                </a:r>
                <a:r>
                  <a:rPr lang="en-US" b="1" dirty="0"/>
                  <a:t>exponential function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)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34143-B61A-F48A-EB9A-AB6CD2EE6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5300" y="336550"/>
                <a:ext cx="11010900" cy="1325563"/>
              </a:xfrm>
              <a:blipFill>
                <a:blip r:embed="rId2"/>
                <a:stretch>
                  <a:fillRect l="-193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B2F538D6-0ED7-EE8A-7CA1-7ACD4B3EA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7" y="1877497"/>
            <a:ext cx="11597365" cy="4866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DC25A5-FEA5-DA5B-EA61-FA5607B3373A}"/>
                  </a:ext>
                </a:extLst>
              </p:cNvPr>
              <p:cNvSpPr/>
              <p:nvPr/>
            </p:nvSpPr>
            <p:spPr>
              <a:xfrm>
                <a:off x="411617" y="1982272"/>
                <a:ext cx="4484233" cy="10943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Sigmoid =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= 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ar-EG" sz="3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DC25A5-FEA5-DA5B-EA61-FA5607B3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17" y="1982272"/>
                <a:ext cx="4484233" cy="1094303"/>
              </a:xfrm>
              <a:prstGeom prst="rect">
                <a:avLst/>
              </a:prstGeom>
              <a:blipFill>
                <a:blip r:embed="rId4"/>
                <a:stretch>
                  <a:fillRect l="-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98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DA35-A659-5E00-076F-CF474D18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E127BE-84A5-C420-B734-2EBB886733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230" y="272622"/>
                <a:ext cx="11551990" cy="143011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This function is the </a:t>
                </a:r>
                <a:r>
                  <a:rPr lang="en-US" b="1" dirty="0"/>
                  <a:t>exponential function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)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E127BE-84A5-C420-B734-2EBB88673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230" y="272622"/>
                <a:ext cx="11551990" cy="1430119"/>
              </a:xfrm>
              <a:blipFill>
                <a:blip r:embed="rId2"/>
                <a:stretch>
                  <a:fillRect l="-184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124C1092-ED01-88C4-BD19-F9DBF8DA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2477013" y="1511037"/>
            <a:ext cx="6146189" cy="5166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BE8F8-4E9C-9119-5047-5D48480260AB}"/>
              </a:ext>
            </a:extLst>
          </p:cNvPr>
          <p:cNvSpPr/>
          <p:nvPr/>
        </p:nvSpPr>
        <p:spPr>
          <a:xfrm>
            <a:off x="3088433" y="2617758"/>
            <a:ext cx="5875777" cy="327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EF472-6148-CD6E-210E-7FD306F0B1B4}"/>
              </a:ext>
            </a:extLst>
          </p:cNvPr>
          <p:cNvSpPr/>
          <p:nvPr/>
        </p:nvSpPr>
        <p:spPr>
          <a:xfrm>
            <a:off x="3576135" y="1523810"/>
            <a:ext cx="3302837" cy="760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8F3E0-3225-3969-A669-0BBFF8B86A79}"/>
              </a:ext>
            </a:extLst>
          </p:cNvPr>
          <p:cNvSpPr/>
          <p:nvPr/>
        </p:nvSpPr>
        <p:spPr>
          <a:xfrm>
            <a:off x="2477013" y="2463099"/>
            <a:ext cx="5805182" cy="3582955"/>
          </a:xfrm>
          <a:custGeom>
            <a:avLst/>
            <a:gdLst>
              <a:gd name="connsiteX0" fmla="*/ 5805182 w 5805182"/>
              <a:gd name="connsiteY0" fmla="*/ 53008 h 3602845"/>
              <a:gd name="connsiteX1" fmla="*/ 2978092 w 5805182"/>
              <a:gd name="connsiteY1" fmla="*/ 78175 h 3602845"/>
              <a:gd name="connsiteX2" fmla="*/ 2558643 w 5805182"/>
              <a:gd name="connsiteY2" fmla="*/ 799628 h 3602845"/>
              <a:gd name="connsiteX3" fmla="*/ 3473043 w 5805182"/>
              <a:gd name="connsiteY3" fmla="*/ 3299548 h 3602845"/>
              <a:gd name="connsiteX4" fmla="*/ 0 w 5805182"/>
              <a:gd name="connsiteY4" fmla="*/ 3559606 h 3602845"/>
              <a:gd name="connsiteX5" fmla="*/ 0 w 5805182"/>
              <a:gd name="connsiteY5" fmla="*/ 3559606 h 36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5182" h="3602845">
                <a:moveTo>
                  <a:pt x="5805182" y="53008"/>
                </a:moveTo>
                <a:cubicBezTo>
                  <a:pt x="4662182" y="3373"/>
                  <a:pt x="3519182" y="-46262"/>
                  <a:pt x="2978092" y="78175"/>
                </a:cubicBezTo>
                <a:cubicBezTo>
                  <a:pt x="2437002" y="202612"/>
                  <a:pt x="2476151" y="262733"/>
                  <a:pt x="2558643" y="799628"/>
                </a:cubicBezTo>
                <a:cubicBezTo>
                  <a:pt x="2641135" y="1336523"/>
                  <a:pt x="3899483" y="2839552"/>
                  <a:pt x="3473043" y="3299548"/>
                </a:cubicBezTo>
                <a:cubicBezTo>
                  <a:pt x="3046603" y="3759544"/>
                  <a:pt x="0" y="3559606"/>
                  <a:pt x="0" y="3559606"/>
                </a:cubicBezTo>
                <a:lnTo>
                  <a:pt x="0" y="3559606"/>
                </a:ln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A5412F-20EA-C95A-35A3-7D6C0F06FFA7}"/>
                  </a:ext>
                </a:extLst>
              </p14:cNvPr>
              <p14:cNvContentPartPr/>
              <p14:nvPr/>
            </p14:nvContentPartPr>
            <p14:xfrm>
              <a:off x="6820156" y="2640504"/>
              <a:ext cx="111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A5412F-20EA-C95A-35A3-7D6C0F06F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4516" y="2604504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3CFFF2-A13D-613C-70C1-478ECCF0F572}"/>
                  </a:ext>
                </a:extLst>
              </p14:cNvPr>
              <p14:cNvContentPartPr/>
              <p14:nvPr/>
            </p14:nvContentPartPr>
            <p14:xfrm>
              <a:off x="6857596" y="2630424"/>
              <a:ext cx="187560" cy="2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3CFFF2-A13D-613C-70C1-478ECCF0F5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956" y="2594784"/>
                <a:ext cx="2592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C37195-EADB-C3D5-4960-C2669354D37A}"/>
                  </a:ext>
                </a:extLst>
              </p14:cNvPr>
              <p14:cNvContentPartPr/>
              <p14:nvPr/>
            </p14:nvContentPartPr>
            <p14:xfrm>
              <a:off x="7100236" y="256562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C37195-EADB-C3D5-4960-C2669354D3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4596" y="252962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59DC3CA-C4C6-1631-E816-32C3F54AED98}"/>
                  </a:ext>
                </a:extLst>
              </p14:cNvPr>
              <p14:cNvContentPartPr/>
              <p14:nvPr/>
            </p14:nvContentPartPr>
            <p14:xfrm>
              <a:off x="7202836" y="255590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59DC3CA-C4C6-1631-E816-32C3F54AED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7196" y="252026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1831927-012D-DCCB-64CC-6EF3D3E97A18}"/>
              </a:ext>
            </a:extLst>
          </p:cNvPr>
          <p:cNvGrpSpPr/>
          <p:nvPr/>
        </p:nvGrpSpPr>
        <p:grpSpPr>
          <a:xfrm>
            <a:off x="6960196" y="2546904"/>
            <a:ext cx="401760" cy="84240"/>
            <a:chOff x="6960196" y="2546904"/>
            <a:chExt cx="4017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BB95F8-BB96-229B-EE39-CCCA9D8B5D93}"/>
                    </a:ext>
                  </a:extLst>
                </p14:cNvPr>
                <p14:cNvContentPartPr/>
                <p14:nvPr/>
              </p14:nvContentPartPr>
              <p14:xfrm>
                <a:off x="7268356" y="2574624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BB95F8-BB96-229B-EE39-CCCA9D8B5D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2356" y="253898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5A2050-78E4-CEF4-633E-09FFD2BC4323}"/>
                    </a:ext>
                  </a:extLst>
                </p14:cNvPr>
                <p14:cNvContentPartPr/>
                <p14:nvPr/>
              </p14:nvContentPartPr>
              <p14:xfrm>
                <a:off x="7193476" y="2565624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5A2050-78E4-CEF4-633E-09FFD2BC43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7476" y="252962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77DCF5-6712-0221-139D-4054719F5691}"/>
                    </a:ext>
                  </a:extLst>
                </p14:cNvPr>
                <p14:cNvContentPartPr/>
                <p14:nvPr/>
              </p14:nvContentPartPr>
              <p14:xfrm>
                <a:off x="7147036" y="2574624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77DCF5-6712-0221-139D-4054719F56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1036" y="253898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473ED9-88F7-2B39-98F7-E9F1BE2C8755}"/>
                    </a:ext>
                  </a:extLst>
                </p14:cNvPr>
                <p14:cNvContentPartPr/>
                <p14:nvPr/>
              </p14:nvContentPartPr>
              <p14:xfrm>
                <a:off x="7137676" y="2546904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473ED9-88F7-2B39-98F7-E9F1BE2C87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203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BA45E-972D-1A1E-BCD7-31A5E830F254}"/>
                    </a:ext>
                  </a:extLst>
                </p14:cNvPr>
                <p14:cNvContentPartPr/>
                <p14:nvPr/>
              </p14:nvContentPartPr>
              <p14:xfrm>
                <a:off x="7249636" y="2546904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BA45E-972D-1A1E-BCD7-31A5E830F2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363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09128C-501E-D97B-73A5-4B9447D18CD0}"/>
                    </a:ext>
                  </a:extLst>
                </p14:cNvPr>
                <p14:cNvContentPartPr/>
                <p14:nvPr/>
              </p14:nvContentPartPr>
              <p14:xfrm>
                <a:off x="7296076" y="2546904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09128C-501E-D97B-73A5-4B9447D18C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007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C35BF9-AE89-DDD1-0455-24D38D69AB7A}"/>
                    </a:ext>
                  </a:extLst>
                </p14:cNvPr>
                <p14:cNvContentPartPr/>
                <p14:nvPr/>
              </p14:nvContentPartPr>
              <p14:xfrm>
                <a:off x="7324156" y="255590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C35BF9-AE89-DDD1-0455-24D38D69AB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88516" y="25202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DBC40B-E051-FB4D-6AAE-5BE70139D3AA}"/>
                    </a:ext>
                  </a:extLst>
                </p14:cNvPr>
                <p14:cNvContentPartPr/>
                <p14:nvPr/>
              </p14:nvContentPartPr>
              <p14:xfrm>
                <a:off x="7361596" y="2546904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DBC40B-E051-FB4D-6AAE-5BE70139D3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595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4F9F34-E133-7FBC-EDDC-EACD64E82093}"/>
                    </a:ext>
                  </a:extLst>
                </p14:cNvPr>
                <p14:cNvContentPartPr/>
                <p14:nvPr/>
              </p14:nvContentPartPr>
              <p14:xfrm>
                <a:off x="6960196" y="2630784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4F9F34-E133-7FBC-EDDC-EACD64E820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4556" y="25951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560E97-D530-7BD3-9873-F805B80EB2BA}"/>
                    </a:ext>
                  </a:extLst>
                </p14:cNvPr>
                <p14:cNvContentPartPr/>
                <p14:nvPr/>
              </p14:nvContentPartPr>
              <p14:xfrm>
                <a:off x="7025716" y="2630784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560E97-D530-7BD3-9873-F805B80EB2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89716" y="25951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066761-CE6F-9844-C49D-6022594107B0}"/>
                    </a:ext>
                  </a:extLst>
                </p14:cNvPr>
                <p14:cNvContentPartPr/>
                <p14:nvPr/>
              </p14:nvContentPartPr>
              <p14:xfrm>
                <a:off x="7053436" y="2603064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066761-CE6F-9844-C49D-6022594107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7436" y="25670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AFFC35-5821-CE4B-B942-4060BD8475B1}"/>
              </a:ext>
            </a:extLst>
          </p:cNvPr>
          <p:cNvGrpSpPr/>
          <p:nvPr/>
        </p:nvGrpSpPr>
        <p:grpSpPr>
          <a:xfrm>
            <a:off x="2015956" y="5859264"/>
            <a:ext cx="914040" cy="219240"/>
            <a:chOff x="2015956" y="5859264"/>
            <a:chExt cx="9140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C8C2E6-172C-C9AA-229A-559498446966}"/>
                    </a:ext>
                  </a:extLst>
                </p14:cNvPr>
                <p14:cNvContentPartPr/>
                <p14:nvPr/>
              </p14:nvContentPartPr>
              <p14:xfrm>
                <a:off x="2817316" y="5983104"/>
                <a:ext cx="24840" cy="95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C8C2E6-172C-C9AA-229A-5594984469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1676" y="5947464"/>
                  <a:ext cx="9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5DF012-F7A0-9EB0-8F7B-BBDD427A0D71}"/>
                    </a:ext>
                  </a:extLst>
                </p14:cNvPr>
                <p14:cNvContentPartPr/>
                <p14:nvPr/>
              </p14:nvContentPartPr>
              <p14:xfrm>
                <a:off x="2015956" y="5910744"/>
                <a:ext cx="831960" cy="119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5DF012-F7A0-9EB0-8F7B-BBDD427A0D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9956" y="5875104"/>
                  <a:ext cx="903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036A3F-AF7E-3FAD-A257-2B506DF1B595}"/>
                    </a:ext>
                  </a:extLst>
                </p14:cNvPr>
                <p14:cNvContentPartPr/>
                <p14:nvPr/>
              </p14:nvContentPartPr>
              <p14:xfrm>
                <a:off x="2346436" y="5859264"/>
                <a:ext cx="421560" cy="188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036A3F-AF7E-3FAD-A257-2B506DF1B5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10436" y="5823624"/>
                  <a:ext cx="493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1AADD7-8730-CDDF-D8B0-301CD2DA571E}"/>
                    </a:ext>
                  </a:extLst>
                </p14:cNvPr>
                <p14:cNvContentPartPr/>
                <p14:nvPr/>
              </p14:nvContentPartPr>
              <p14:xfrm>
                <a:off x="2640196" y="6008664"/>
                <a:ext cx="1872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1AADD7-8730-CDDF-D8B0-301CD2DA57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4556" y="5972664"/>
                  <a:ext cx="9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800BB4-77B0-0EB3-7B3F-20F0686E1BF9}"/>
                    </a:ext>
                  </a:extLst>
                </p14:cNvPr>
                <p14:cNvContentPartPr/>
                <p14:nvPr/>
              </p14:nvContentPartPr>
              <p14:xfrm>
                <a:off x="2677636" y="6008664"/>
                <a:ext cx="18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800BB4-77B0-0EB3-7B3F-20F0686E1B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1996" y="5972664"/>
                  <a:ext cx="9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AC01EE-FDD8-EC5F-2AC0-2417AE34A9C4}"/>
                    </a:ext>
                  </a:extLst>
                </p14:cNvPr>
                <p14:cNvContentPartPr/>
                <p14:nvPr/>
              </p14:nvContentPartPr>
              <p14:xfrm>
                <a:off x="2929636" y="6036384"/>
                <a:ext cx="360" cy="1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AC01EE-FDD8-EC5F-2AC0-2417AE34A9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93636" y="6000744"/>
                  <a:ext cx="720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A05A795-4E0A-215F-6397-C11B6B19824D}"/>
                  </a:ext>
                </a:extLst>
              </p14:cNvPr>
              <p14:cNvContentPartPr/>
              <p14:nvPr/>
            </p14:nvContentPartPr>
            <p14:xfrm>
              <a:off x="2976076" y="4263744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A05A795-4E0A-215F-6397-C11B6B198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0076" y="422774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09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F400A-48D9-E693-6B6B-E6B801BF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 Fill">
            <a:extLst>
              <a:ext uri="{FF2B5EF4-FFF2-40B4-BE49-F238E27FC236}">
                <a16:creationId xmlns:a16="http://schemas.microsoft.com/office/drawing/2014/main" id="{98CA3765-B419-C316-7991-BDF229E0D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olor Cover">
            <a:extLst>
              <a:ext uri="{FF2B5EF4-FFF2-40B4-BE49-F238E27FC236}">
                <a16:creationId xmlns:a16="http://schemas.microsoft.com/office/drawing/2014/main" id="{08D4CA7D-302C-529D-FA72-58C2466C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5CEF74-8415-95F8-09BC-693A8F2C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2600327C-58D3-7BDE-53D6-B1E7D389D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DE5456D3-5AB8-B88A-8E19-C89FE7333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83F0A4-7EAD-2CC5-89B9-358741FFA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5AE682-3733-A79B-F819-9531D839C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761A9B-9288-957E-E89A-AE512FD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F6F94D-EBA0-CE6D-D992-ADCBD7A3C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464C08-5973-9278-E57E-E866216AD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7A71D0-85CA-C2AD-BBDA-A437FFF22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6AB5FE-7356-0DFD-7FEA-ADDC5EB2A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E73450A-93F5-EC4B-A899-2F0881EB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F69602-E4E5-DA34-73AA-833400A6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80" y="1785917"/>
            <a:ext cx="9899009" cy="19434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Let’s derive the Cost Function </a:t>
            </a:r>
            <a:endParaRPr lang="en-US" sz="6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020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71C611-45AE-9306-10B8-1F15204CD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80"/>
            <a:ext cx="12192000" cy="6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EB84D5-8ECA-0E1B-EEB4-E126080DD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824"/>
            <a:ext cx="12192000" cy="6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5D0B5FC-9454-3EB5-DD6B-17A1CAFDC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800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FEAA-19B1-D48A-1653-B2FB13AC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94853"/>
          </a:xfrm>
        </p:spPr>
        <p:txBody>
          <a:bodyPr>
            <a:normAutofit fontScale="90000"/>
          </a:bodyPr>
          <a:lstStyle/>
          <a:p>
            <a:r>
              <a:rPr lang="en-US" dirty="0"/>
              <a:t>If we use </a:t>
            </a:r>
            <a:r>
              <a:rPr lang="en-US" b="1" dirty="0"/>
              <a:t>: </a:t>
            </a:r>
            <a:r>
              <a:rPr lang="en-US" dirty="0"/>
              <a:t>(</a:t>
            </a:r>
            <a:r>
              <a:rPr lang="en-US" sz="3600" b="1" dirty="0"/>
              <a:t>real data – the prediction</a:t>
            </a:r>
            <a:r>
              <a:rPr lang="en-US" dirty="0"/>
              <a:t>), the output will be a non-convex function, and then we can’t use the derivative and therefore we can’t use the </a:t>
            </a:r>
            <a:r>
              <a:rPr lang="en-US" dirty="0" err="1"/>
              <a:t>grediant</a:t>
            </a:r>
            <a:r>
              <a:rPr lang="en-US" dirty="0"/>
              <a:t> descent.</a:t>
            </a:r>
            <a:endParaRPr lang="ar-EG" dirty="0"/>
          </a:p>
        </p:txBody>
      </p:sp>
      <p:pic>
        <p:nvPicPr>
          <p:cNvPr id="6" name="Picture 5" descr="A graph of function and function&#10;&#10;Description automatically generated with medium confidence">
            <a:extLst>
              <a:ext uri="{FF2B5EF4-FFF2-40B4-BE49-F238E27FC236}">
                <a16:creationId xmlns:a16="http://schemas.microsoft.com/office/drawing/2014/main" id="{3D70E476-6590-4159-9CBD-6F8792E5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7"/>
          <a:stretch/>
        </p:blipFill>
        <p:spPr>
          <a:xfrm>
            <a:off x="2248271" y="3135084"/>
            <a:ext cx="8620196" cy="31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3B1B-CFC9-E6E3-542C-08E5BC09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BFCB8-A87D-BBE3-0067-5F05C69A52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4971" y="56045"/>
                <a:ext cx="11440108" cy="424925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Let’s define a function where</a:t>
                </a:r>
                <a:r>
                  <a:rPr lang="en-US" sz="4000" dirty="0"/>
                  <a:t>, </a:t>
                </a:r>
                <a:br>
                  <a:rPr lang="en-US" sz="4000" dirty="0"/>
                </a:br>
                <a:br>
                  <a:rPr lang="en-US" sz="4000" dirty="0"/>
                </a:br>
                <a:r>
                  <a:rPr lang="en-US" sz="4000" dirty="0"/>
                  <a:t>if the </a:t>
                </a:r>
                <a:r>
                  <a:rPr lang="en-US" sz="4000" b="1" dirty="0"/>
                  <a:t>prediction</a:t>
                </a:r>
                <a:r>
                  <a:rPr lang="en-US" sz="4000" dirty="0"/>
                  <a:t> is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true                   </a:t>
                </a:r>
                <a:r>
                  <a:rPr lang="en-US" sz="36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0</a:t>
                </a:r>
                <a:br>
                  <a:rPr lang="en-US" sz="36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</a:br>
                <a:r>
                  <a:rPr lang="en-US" sz="4000" dirty="0"/>
                  <a:t>if the </a:t>
                </a:r>
                <a:r>
                  <a:rPr lang="en-US" sz="4000" b="1" dirty="0"/>
                  <a:t>prediction</a:t>
                </a:r>
                <a:r>
                  <a:rPr lang="en-US" sz="4000" dirty="0"/>
                  <a:t> is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false                  </a:t>
                </a:r>
                <a:r>
                  <a:rPr lang="az-Cyrl-AZ" sz="4000" b="1" dirty="0">
                    <a:solidFill>
                      <a:srgbClr val="FF0000"/>
                    </a:solidFill>
                  </a:rPr>
                  <a:t>ꚙ</a:t>
                </a:r>
                <a:br>
                  <a:rPr lang="en-US" sz="4000" b="1" dirty="0">
                    <a:solidFill>
                      <a:srgbClr val="FF0000"/>
                    </a:solidFill>
                  </a:rPr>
                </a:br>
                <a:br>
                  <a:rPr lang="en-US" sz="4000" b="1" dirty="0">
                    <a:solidFill>
                      <a:srgbClr val="FF0000"/>
                    </a:solidFill>
                  </a:rPr>
                </a:br>
                <a:r>
                  <a:rPr lang="en-US" sz="4000" b="1" dirty="0"/>
                  <a:t>so, for </a:t>
                </a:r>
                <a:r>
                  <a:rPr lang="en-US" sz="4000" b="1" u="sng" dirty="0"/>
                  <a:t>class 1 </a:t>
                </a:r>
                <a:r>
                  <a:rPr lang="en-US" sz="4000" b="1" dirty="0"/>
                  <a:t>: </a:t>
                </a:r>
                <a:r>
                  <a:rPr lang="en-US" b="1" dirty="0"/>
                  <a:t>-</a:t>
                </a:r>
                <a:r>
                  <a:rPr lang="en-US" sz="4000" b="1" dirty="0"/>
                  <a:t>log(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4000" b="1" dirty="0"/>
                  <a:t>))     ,and for </a:t>
                </a:r>
                <a:r>
                  <a:rPr lang="en-US" sz="4000" b="1" u="sng" dirty="0"/>
                  <a:t>class 0</a:t>
                </a:r>
                <a:r>
                  <a:rPr lang="en-US" sz="4000" b="1" dirty="0"/>
                  <a:t> : </a:t>
                </a:r>
                <a:r>
                  <a:rPr lang="en-US" b="1" dirty="0"/>
                  <a:t>-</a:t>
                </a:r>
                <a:r>
                  <a:rPr lang="en-US" sz="4000" b="1" dirty="0"/>
                  <a:t> log(1 </a:t>
                </a:r>
                <a:r>
                  <a:rPr lang="en-US" b="1" dirty="0"/>
                  <a:t>-</a:t>
                </a:r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4000" b="1" dirty="0"/>
                  <a:t>))                                                               </a:t>
                </a:r>
                <a:br>
                  <a:rPr lang="en-US" sz="4000" b="1" dirty="0">
                    <a:solidFill>
                      <a:srgbClr val="FF0000"/>
                    </a:solidFill>
                  </a:rPr>
                </a:br>
                <a:br>
                  <a:rPr lang="en-US" sz="4000" b="1" dirty="0">
                    <a:solidFill>
                      <a:srgbClr val="FF0000"/>
                    </a:solidFill>
                  </a:rPr>
                </a:br>
                <a:r>
                  <a:rPr lang="en-US" sz="4000" b="1" dirty="0">
                    <a:solidFill>
                      <a:srgbClr val="FF0000"/>
                    </a:solidFill>
                  </a:rPr>
                  <a:t>     </a:t>
                </a:r>
                <a:endParaRPr lang="ar-EG" sz="4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BFCB8-A87D-BBE3-0067-5F05C69A5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4971" y="56045"/>
                <a:ext cx="11440108" cy="4249256"/>
              </a:xfrm>
              <a:blipFill>
                <a:blip r:embed="rId2"/>
                <a:stretch>
                  <a:fillRect l="-1865" t="-2869" r="-5487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9A818-40F5-A79D-58AC-A3C118E0EE94}"/>
              </a:ext>
            </a:extLst>
          </p:cNvPr>
          <p:cNvCxnSpPr>
            <a:cxnSpLocks/>
          </p:cNvCxnSpPr>
          <p:nvPr/>
        </p:nvCxnSpPr>
        <p:spPr>
          <a:xfrm>
            <a:off x="5206510" y="1451187"/>
            <a:ext cx="88949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CA42A4-EC84-BA41-3EC6-E308C8DD1C3C}"/>
              </a:ext>
            </a:extLst>
          </p:cNvPr>
          <p:cNvCxnSpPr>
            <a:cxnSpLocks/>
          </p:cNvCxnSpPr>
          <p:nvPr/>
        </p:nvCxnSpPr>
        <p:spPr>
          <a:xfrm>
            <a:off x="5206510" y="1958734"/>
            <a:ext cx="88949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A08BFC11-7581-917C-23F4-D3C53A12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1" y="3555659"/>
            <a:ext cx="4462113" cy="3110644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9CC9CBF3-8460-0C7A-00E4-7BEA35951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18" y="3555659"/>
            <a:ext cx="3790012" cy="32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0F00-62ED-660A-41F9-0CD931DE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3EAC60-636E-524F-9F1B-3FA0001150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312" y="0"/>
                <a:ext cx="12017375" cy="291698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/>
                  <a:t>We combine the previous two sections into one equation. </a:t>
                </a:r>
                <a:br>
                  <a:rPr lang="en-US" dirty="0"/>
                </a:br>
                <a:r>
                  <a:rPr lang="en-US" dirty="0"/>
                  <a:t>So, the </a:t>
                </a:r>
                <a:r>
                  <a:rPr lang="en-US" b="1" dirty="0"/>
                  <a:t>cost function</a:t>
                </a:r>
                <a:r>
                  <a:rPr lang="en-US" dirty="0"/>
                  <a:t> will be 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</a:t>
                </a:r>
                <a:br>
                  <a:rPr lang="en-US" sz="3200" dirty="0"/>
                </a:br>
                <a:endParaRPr lang="ar-EG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3EAC60-636E-524F-9F1B-3FA000115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312" y="0"/>
                <a:ext cx="12017375" cy="2916987"/>
              </a:xfrm>
              <a:blipFill>
                <a:blip r:embed="rId2"/>
                <a:stretch>
                  <a:fillRect l="-1775" t="-5846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8468064B-E338-9C65-9D96-00515BD03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19" y="2596551"/>
            <a:ext cx="6794614" cy="41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BAE6-F7D5-5238-4EF9-A686A8E2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</a:t>
            </a:r>
            <a:endParaRPr lang="ar-E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E43C98-F776-5A2C-F111-78E3AAF57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51584"/>
              </p:ext>
            </p:extLst>
          </p:nvPr>
        </p:nvGraphicFramePr>
        <p:xfrm>
          <a:off x="1608846" y="1387958"/>
          <a:ext cx="3285694" cy="4586698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1642847">
                  <a:extLst>
                    <a:ext uri="{9D8B030D-6E8A-4147-A177-3AD203B41FA5}">
                      <a16:colId xmlns:a16="http://schemas.microsoft.com/office/drawing/2014/main" val="761321454"/>
                    </a:ext>
                  </a:extLst>
                </a:gridCol>
                <a:gridCol w="1642847">
                  <a:extLst>
                    <a:ext uri="{9D8B030D-6E8A-4147-A177-3AD203B41FA5}">
                      <a16:colId xmlns:a16="http://schemas.microsoft.com/office/drawing/2014/main" val="451808527"/>
                    </a:ext>
                  </a:extLst>
                </a:gridCol>
              </a:tblGrid>
              <a:tr h="754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Passed or not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Number of hours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61005"/>
                  </a:ext>
                </a:extLst>
              </a:tr>
              <a:tr h="545752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92824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61076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637017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7475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90443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83717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2726"/>
                  </a:ext>
                </a:extLst>
              </a:tr>
            </a:tbl>
          </a:graphicData>
        </a:graphic>
      </p:graphicFrame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1F138A35-5896-135F-87E2-31E237F8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6994" y="2225015"/>
            <a:ext cx="358024" cy="358024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2BE5320E-94B0-1850-136F-CED08CBF7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748" y="2772161"/>
            <a:ext cx="336366" cy="3363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CCA2D0C-3CDF-3B81-279F-C5B04BAA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166" y="3374943"/>
            <a:ext cx="371160" cy="37116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FCDE3A50-8C98-397A-DC1D-F41407DE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662" y="3874215"/>
            <a:ext cx="371161" cy="371161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1D6B97FF-A6FA-A89F-8321-01838868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661" y="4438319"/>
            <a:ext cx="371161" cy="371161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8E24ADC9-50D3-0D15-86BD-9D6472466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661" y="4934058"/>
            <a:ext cx="358657" cy="358657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1D67DD6D-BABE-9453-767A-E2D5A4D0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7056" y="5489181"/>
            <a:ext cx="345751" cy="345751"/>
          </a:xfrm>
          <a:prstGeom prst="rect">
            <a:avLst/>
          </a:prstGeom>
        </p:spPr>
      </p:pic>
      <p:pic>
        <p:nvPicPr>
          <p:cNvPr id="29" name="Picture 28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3C2A05FF-9544-5118-C719-1E4DB0249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6096000" y="1528004"/>
            <a:ext cx="4638659" cy="4605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4CEAE-D661-D7A4-B81B-34BB0786C5DE}"/>
                  </a:ext>
                </a:extLst>
              </p14:cNvPr>
              <p14:cNvContentPartPr/>
              <p14:nvPr/>
            </p14:nvContentPartPr>
            <p14:xfrm>
              <a:off x="6659680" y="1550467"/>
              <a:ext cx="2679840" cy="506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4CEAE-D661-D7A4-B81B-34BB0786C5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7040" y="1487467"/>
                <a:ext cx="28054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A178E04-FECA-7F14-4EB6-035FF7D4F03D}"/>
                  </a:ext>
                </a:extLst>
              </p14:cNvPr>
              <p14:cNvContentPartPr/>
              <p14:nvPr/>
            </p14:nvContentPartPr>
            <p14:xfrm>
              <a:off x="8707360" y="2664307"/>
              <a:ext cx="624240" cy="797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A178E04-FECA-7F14-4EB6-035FF7D4F0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4720" y="2601307"/>
                <a:ext cx="749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A0E90F-6FA9-DCCB-C13B-F5694C05BE52}"/>
                  </a:ext>
                </a:extLst>
              </p14:cNvPr>
              <p14:cNvContentPartPr/>
              <p14:nvPr/>
            </p14:nvContentPartPr>
            <p14:xfrm>
              <a:off x="8277160" y="3302227"/>
              <a:ext cx="349560" cy="55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A0E90F-6FA9-DCCB-C13B-F5694C05BE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14520" y="3239227"/>
                <a:ext cx="475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F2ED3A-3A66-DE64-D3D3-7D3704D2B57B}"/>
                  </a:ext>
                </a:extLst>
              </p14:cNvPr>
              <p14:cNvContentPartPr/>
              <p14:nvPr/>
            </p14:nvContentPartPr>
            <p14:xfrm>
              <a:off x="7721320" y="4043107"/>
              <a:ext cx="533520" cy="552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F2ED3A-3A66-DE64-D3D3-7D3704D2B5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8320" y="3980467"/>
                <a:ext cx="6591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DE1FC9-5C4B-0031-59C3-A3E7751A9B0E}"/>
                  </a:ext>
                </a:extLst>
              </p14:cNvPr>
              <p14:cNvContentPartPr/>
              <p14:nvPr/>
            </p14:nvContentPartPr>
            <p14:xfrm>
              <a:off x="6648880" y="4503547"/>
              <a:ext cx="1306440" cy="81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4DE1FC9-5C4B-0031-59C3-A3E7751A9B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85880" y="4440907"/>
                <a:ext cx="143208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3DBA369-18BE-4876-262F-5C6515B4B89C}"/>
                  </a:ext>
                </a:extLst>
              </p14:cNvPr>
              <p14:cNvContentPartPr/>
              <p14:nvPr/>
            </p14:nvContentPartPr>
            <p14:xfrm>
              <a:off x="8271040" y="3875347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3DBA369-18BE-4876-262F-5C6515B4B8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8400" y="381270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357C2B-A98E-EC27-9DBA-72951BFBCC05}"/>
                  </a:ext>
                </a:extLst>
              </p14:cNvPr>
              <p14:cNvContentPartPr/>
              <p14:nvPr/>
            </p14:nvContentPartPr>
            <p14:xfrm>
              <a:off x="9583240" y="2440747"/>
              <a:ext cx="5400" cy="19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357C2B-A98E-EC27-9DBA-72951BFBCC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74240" y="2431747"/>
                <a:ext cx="23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AFED96-4EB0-ED15-C1D6-B1E10F17D5EF}"/>
                  </a:ext>
                </a:extLst>
              </p14:cNvPr>
              <p14:cNvContentPartPr/>
              <p14:nvPr/>
            </p14:nvContentPartPr>
            <p14:xfrm>
              <a:off x="9755680" y="2341387"/>
              <a:ext cx="26280" cy="134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AFED96-4EB0-ED15-C1D6-B1E10F17D5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6680" y="2332747"/>
                <a:ext cx="43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36EFEFB-53B6-005A-CF12-41207F3435ED}"/>
                  </a:ext>
                </a:extLst>
              </p14:cNvPr>
              <p14:cNvContentPartPr/>
              <p14:nvPr/>
            </p14:nvContentPartPr>
            <p14:xfrm>
              <a:off x="9227200" y="2600227"/>
              <a:ext cx="8928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36EFEFB-53B6-005A-CF12-41207F3435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8560" y="2591227"/>
                <a:ext cx="106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36E16C-DE9C-7812-B817-4354D0DD6037}"/>
                  </a:ext>
                </a:extLst>
              </p14:cNvPr>
              <p14:cNvContentPartPr/>
              <p14:nvPr/>
            </p14:nvContentPartPr>
            <p14:xfrm>
              <a:off x="9671800" y="2267227"/>
              <a:ext cx="278280" cy="351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36E16C-DE9C-7812-B817-4354D0DD60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62800" y="2258587"/>
                <a:ext cx="2959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4EFFE55-DE58-8D98-3DAF-E1AA18458AD6}"/>
                  </a:ext>
                </a:extLst>
              </p14:cNvPr>
              <p14:cNvContentPartPr/>
              <p14:nvPr/>
            </p14:nvContentPartPr>
            <p14:xfrm>
              <a:off x="8439880" y="3681307"/>
              <a:ext cx="796680" cy="955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4EFFE55-DE58-8D98-3DAF-E1AA18458AD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3880" y="3645667"/>
                <a:ext cx="86832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7A7EC2-028F-A052-B4BF-DD06871EA6FB}"/>
                  </a:ext>
                </a:extLst>
              </p14:cNvPr>
              <p14:cNvContentPartPr/>
              <p14:nvPr/>
            </p14:nvContentPartPr>
            <p14:xfrm>
              <a:off x="7975120" y="4104667"/>
              <a:ext cx="2358360" cy="100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7A7EC2-028F-A052-B4BF-DD06871EA6F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39120" y="4069027"/>
                <a:ext cx="2430000" cy="10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64A9A35F-8C79-86E6-68B5-4A1939D3FFFF}"/>
              </a:ext>
            </a:extLst>
          </p:cNvPr>
          <p:cNvGrpSpPr/>
          <p:nvPr/>
        </p:nvGrpSpPr>
        <p:grpSpPr>
          <a:xfrm>
            <a:off x="6623680" y="2901907"/>
            <a:ext cx="4048814" cy="1997280"/>
            <a:chOff x="6623680" y="2901907"/>
            <a:chExt cx="4029840" cy="19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3BDC86-A267-B9AF-EF2F-6E0F0C8C95FB}"/>
                    </a:ext>
                  </a:extLst>
                </p14:cNvPr>
                <p14:cNvContentPartPr/>
                <p14:nvPr/>
              </p14:nvContentPartPr>
              <p14:xfrm>
                <a:off x="6623680" y="3742147"/>
                <a:ext cx="4029840" cy="113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3BDC86-A267-B9AF-EF2F-6E0F0C8C95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88208" y="3706317"/>
                  <a:ext cx="4101142" cy="120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6FCBEE-99B0-EB58-D4CD-FAA0C5DDBE55}"/>
                    </a:ext>
                  </a:extLst>
                </p14:cNvPr>
                <p14:cNvContentPartPr/>
                <p14:nvPr/>
              </p14:nvContentPartPr>
              <p14:xfrm>
                <a:off x="8556880" y="2901907"/>
                <a:ext cx="690840" cy="43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6FCBEE-99B0-EB58-D4CD-FAA0C5DDBE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1048" y="2866442"/>
                  <a:ext cx="762146" cy="509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87C66D-B961-52C6-7122-1701CDCFB161}"/>
                    </a:ext>
                  </a:extLst>
                </p14:cNvPr>
                <p14:cNvContentPartPr/>
                <p14:nvPr/>
              </p14:nvContentPartPr>
              <p14:xfrm>
                <a:off x="8368600" y="3418867"/>
                <a:ext cx="1537200" cy="147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87C66D-B961-52C6-7122-1701CDCFB1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2768" y="3383034"/>
                  <a:ext cx="1608506" cy="15422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9C38E14-146D-A2F9-76D8-6EB2BD74BB70}"/>
                  </a:ext>
                </a:extLst>
              </p14:cNvPr>
              <p14:cNvContentPartPr/>
              <p14:nvPr/>
            </p14:nvContentPartPr>
            <p14:xfrm>
              <a:off x="6433960" y="3921067"/>
              <a:ext cx="48960" cy="10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9C38E14-146D-A2F9-76D8-6EB2BD74BB7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98320" y="3885067"/>
                <a:ext cx="1206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E39B72D2-7DDE-4648-5ABA-A85D38CAB868}"/>
              </a:ext>
            </a:extLst>
          </p:cNvPr>
          <p:cNvGrpSpPr/>
          <p:nvPr/>
        </p:nvGrpSpPr>
        <p:grpSpPr>
          <a:xfrm>
            <a:off x="8956480" y="2375227"/>
            <a:ext cx="976320" cy="366120"/>
            <a:chOff x="8956480" y="2375227"/>
            <a:chExt cx="9763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3F3806-6204-5663-3A23-7E7EC08F3E07}"/>
                    </a:ext>
                  </a:extLst>
                </p14:cNvPr>
                <p14:cNvContentPartPr/>
                <p14:nvPr/>
              </p14:nvContentPartPr>
              <p14:xfrm>
                <a:off x="9319720" y="2541187"/>
                <a:ext cx="148680" cy="3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3F3806-6204-5663-3A23-7E7EC08F3E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11080" y="2532187"/>
                  <a:ext cx="16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A43623-D223-DBEB-E726-1274EBADC79B}"/>
                    </a:ext>
                  </a:extLst>
                </p14:cNvPr>
                <p14:cNvContentPartPr/>
                <p14:nvPr/>
              </p14:nvContentPartPr>
              <p14:xfrm>
                <a:off x="9311440" y="2536147"/>
                <a:ext cx="108000" cy="2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A43623-D223-DBEB-E726-1274EBADC7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2800" y="2527147"/>
                  <a:ext cx="125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D155D1-107E-52DA-9991-681E5FA744A3}"/>
                    </a:ext>
                  </a:extLst>
                </p14:cNvPr>
                <p14:cNvContentPartPr/>
                <p14:nvPr/>
              </p14:nvContentPartPr>
              <p14:xfrm>
                <a:off x="9420520" y="252462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D155D1-107E-52DA-9991-681E5FA744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188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9AD360-91A1-EDF2-D55C-37D39BF75794}"/>
                    </a:ext>
                  </a:extLst>
                </p14:cNvPr>
                <p14:cNvContentPartPr/>
                <p14:nvPr/>
              </p14:nvContentPartPr>
              <p14:xfrm>
                <a:off x="9428800" y="2524627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9AD360-91A1-EDF2-D55C-37D39BF757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980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E25DAC-F392-B313-F9F9-8AB41B600632}"/>
                    </a:ext>
                  </a:extLst>
                </p14:cNvPr>
                <p14:cNvContentPartPr/>
                <p14:nvPr/>
              </p14:nvContentPartPr>
              <p14:xfrm>
                <a:off x="9462280" y="2524627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E25DAC-F392-B313-F9F9-8AB41B600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5364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68C5CB-C6A3-15DB-8BFE-3466BA4EE345}"/>
                    </a:ext>
                  </a:extLst>
                </p14:cNvPr>
                <p14:cNvContentPartPr/>
                <p14:nvPr/>
              </p14:nvContentPartPr>
              <p14:xfrm>
                <a:off x="8956480" y="2523187"/>
                <a:ext cx="49788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68C5CB-C6A3-15DB-8BFE-3466BA4EE3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7840" y="2514547"/>
                  <a:ext cx="515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5FB165-BC4F-B2E0-6C86-F8B9C78FADDF}"/>
                    </a:ext>
                  </a:extLst>
                </p14:cNvPr>
                <p14:cNvContentPartPr/>
                <p14:nvPr/>
              </p14:nvContentPartPr>
              <p14:xfrm>
                <a:off x="9613480" y="2418787"/>
                <a:ext cx="10260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5FB165-BC4F-B2E0-6C86-F8B9C78FAD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04480" y="2409787"/>
                  <a:ext cx="120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A9DA4B-5539-1F24-3ACD-36C33D9157DD}"/>
                    </a:ext>
                  </a:extLst>
                </p14:cNvPr>
                <p14:cNvContentPartPr/>
                <p14:nvPr/>
              </p14:nvContentPartPr>
              <p14:xfrm>
                <a:off x="9781240" y="241554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A9DA4B-5539-1F24-3ACD-36C33D9157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72600" y="24069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8FAD34-FF13-3565-9AD5-5D95E9042252}"/>
                    </a:ext>
                  </a:extLst>
                </p14:cNvPr>
                <p14:cNvContentPartPr/>
                <p14:nvPr/>
              </p14:nvContentPartPr>
              <p14:xfrm>
                <a:off x="9856840" y="2424187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8FAD34-FF13-3565-9AD5-5D95E90422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7840" y="24155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6EA903-288E-582C-6AD0-8DA55B97B3A5}"/>
                    </a:ext>
                  </a:extLst>
                </p14:cNvPr>
                <p14:cNvContentPartPr/>
                <p14:nvPr/>
              </p14:nvContentPartPr>
              <p14:xfrm>
                <a:off x="9848200" y="2375227"/>
                <a:ext cx="36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6EA903-288E-582C-6AD0-8DA55B97B3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39560" y="2366587"/>
                  <a:ext cx="18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96D14C-960A-3E8C-D732-1F88B97A2E41}"/>
                    </a:ext>
                  </a:extLst>
                </p14:cNvPr>
                <p14:cNvContentPartPr/>
                <p14:nvPr/>
              </p14:nvContentPartPr>
              <p14:xfrm>
                <a:off x="9932440" y="2375947"/>
                <a:ext cx="360" cy="5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96D14C-960A-3E8C-D732-1F88B97A2E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23440" y="2366947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3A5097C-AF3C-DA24-C909-999B667FA0DD}"/>
                    </a:ext>
                  </a:extLst>
                </p14:cNvPr>
                <p14:cNvContentPartPr/>
                <p14:nvPr/>
              </p14:nvContentPartPr>
              <p14:xfrm>
                <a:off x="9641200" y="2432467"/>
                <a:ext cx="3960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3A5097C-AF3C-DA24-C909-999B667FA0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32560" y="2423827"/>
                  <a:ext cx="5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80B048-0DF7-F8D2-E4EF-611DAFF29C61}"/>
                    </a:ext>
                  </a:extLst>
                </p14:cNvPr>
                <p14:cNvContentPartPr/>
                <p14:nvPr/>
              </p14:nvContentPartPr>
              <p14:xfrm>
                <a:off x="9621760" y="2449387"/>
                <a:ext cx="8640" cy="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80B048-0DF7-F8D2-E4EF-611DAFF29C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12760" y="2440387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CF8EA6-1DE5-27AF-FB17-845A37138FE4}"/>
                    </a:ext>
                  </a:extLst>
                </p14:cNvPr>
                <p14:cNvContentPartPr/>
                <p14:nvPr/>
              </p14:nvContentPartPr>
              <p14:xfrm>
                <a:off x="9022720" y="2452987"/>
                <a:ext cx="590760" cy="147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CF8EA6-1DE5-27AF-FB17-845A37138FE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14080" y="2444347"/>
                  <a:ext cx="60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D1AFBD-7BAA-0ADC-4091-D9DA46EE5125}"/>
                    </a:ext>
                  </a:extLst>
                </p14:cNvPr>
                <p14:cNvContentPartPr/>
                <p14:nvPr/>
              </p14:nvContentPartPr>
              <p14:xfrm>
                <a:off x="9236200" y="2623627"/>
                <a:ext cx="170640" cy="1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D1AFBD-7BAA-0ADC-4091-D9DA46EE51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27200" y="2614627"/>
                  <a:ext cx="18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3F375C-C2D8-CD73-8F24-004CE68AED5B}"/>
                    </a:ext>
                  </a:extLst>
                </p14:cNvPr>
                <p14:cNvContentPartPr/>
                <p14:nvPr/>
              </p14:nvContentPartPr>
              <p14:xfrm>
                <a:off x="9171760" y="2558107"/>
                <a:ext cx="399960" cy="9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3F375C-C2D8-CD73-8F24-004CE68AED5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35760" y="2522107"/>
                  <a:ext cx="47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1CEFF4-6DE0-8523-501A-DB25ECC5FF48}"/>
                    </a:ext>
                  </a:extLst>
                </p14:cNvPr>
                <p14:cNvContentPartPr/>
                <p14:nvPr/>
              </p14:nvContentPartPr>
              <p14:xfrm>
                <a:off x="9433840" y="2527147"/>
                <a:ext cx="81360" cy="3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1CEFF4-6DE0-8523-501A-DB25ECC5FF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97840" y="2491147"/>
                  <a:ext cx="15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D3D440-9D59-ED3A-16BA-87BC7B6ED17B}"/>
                    </a:ext>
                  </a:extLst>
                </p14:cNvPr>
                <p14:cNvContentPartPr/>
                <p14:nvPr/>
              </p14:nvContentPartPr>
              <p14:xfrm>
                <a:off x="9630040" y="2465947"/>
                <a:ext cx="360" cy="3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D3D440-9D59-ED3A-16BA-87BC7B6ED17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94400" y="2430307"/>
                  <a:ext cx="72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C743EA-C80C-3135-0F2A-6D295D4CD78B}"/>
                    </a:ext>
                  </a:extLst>
                </p14:cNvPr>
                <p14:cNvContentPartPr/>
                <p14:nvPr/>
              </p14:nvContentPartPr>
              <p14:xfrm>
                <a:off x="9683320" y="2465947"/>
                <a:ext cx="56160" cy="2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7C743EA-C80C-3135-0F2A-6D295D4CD7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47680" y="2430307"/>
                  <a:ext cx="127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DF775EA-2158-48F6-D78A-19BBA3E61D1A}"/>
                    </a:ext>
                  </a:extLst>
                </p14:cNvPr>
                <p14:cNvContentPartPr/>
                <p14:nvPr/>
              </p14:nvContentPartPr>
              <p14:xfrm>
                <a:off x="9613480" y="2474227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DF775EA-2158-48F6-D78A-19BBA3E61D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77480" y="24385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E460AB-CDEB-3A78-F0BD-404AFF5B8426}"/>
                    </a:ext>
                  </a:extLst>
                </p14:cNvPr>
                <p14:cNvContentPartPr/>
                <p14:nvPr/>
              </p14:nvContentPartPr>
              <p14:xfrm>
                <a:off x="9689080" y="2474227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E460AB-CDEB-3A78-F0BD-404AFF5B84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53440" y="24385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1247E0-1492-3C3D-7121-EDFEA0BCDF7C}"/>
                  </a:ext>
                </a:extLst>
              </p14:cNvPr>
              <p14:cNvContentPartPr/>
              <p14:nvPr/>
            </p14:nvContentPartPr>
            <p14:xfrm>
              <a:off x="9043600" y="3724507"/>
              <a:ext cx="605520" cy="538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1247E0-1492-3C3D-7121-EDFEA0BCDF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07960" y="3688507"/>
                <a:ext cx="677160" cy="6102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0A96BE30-B4A9-9F33-C7F9-7B9149F240A8}"/>
              </a:ext>
            </a:extLst>
          </p:cNvPr>
          <p:cNvSpPr txBox="1"/>
          <p:nvPr/>
        </p:nvSpPr>
        <p:spPr>
          <a:xfrm>
            <a:off x="6200606" y="2219361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748B2CD-FC1C-D5D2-2DE6-A22CEF80BD56}"/>
              </a:ext>
            </a:extLst>
          </p:cNvPr>
          <p:cNvSpPr txBox="1"/>
          <p:nvPr/>
        </p:nvSpPr>
        <p:spPr>
          <a:xfrm>
            <a:off x="6217681" y="5361081"/>
            <a:ext cx="299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32515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985BBE-C6DC-F923-7D2B-44745CF6F8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90" y="147013"/>
                <a:ext cx="12030513" cy="6513846"/>
              </a:xfrm>
            </p:spPr>
            <p:txBody>
              <a:bodyPr>
                <a:normAutofit fontScale="90000"/>
              </a:bodyPr>
              <a:lstStyle/>
              <a:p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we know that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b="1" dirty="0"/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b="1" dirty="0"/>
                  <a:t>) =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i="1" dirty="0"/>
                  <a:t>                     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i="1" dirty="0"/>
                  <a:t>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sz="2800" b="1" dirty="0"/>
                </a:br>
                <a:br>
                  <a:rPr lang="en-US" sz="2800" b="1" dirty="0"/>
                </a:br>
                <a:r>
                  <a:rPr lang="en-US" sz="2700" dirty="0"/>
                  <a:t>J(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700" dirty="0"/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7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7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200" b="1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200" b="1" dirty="0"/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200" b="1" dirty="0"/>
                  <a:t>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b="1" dirty="0"/>
                  <a:t>)) </a:t>
                </a:r>
                <a:br>
                  <a:rPr lang="en-US" sz="2700" b="1" dirty="0"/>
                </a:br>
                <a:br>
                  <a:rPr lang="en-US" sz="2700" b="1" dirty="0"/>
                </a:br>
                <a:r>
                  <a:rPr lang="en-US" sz="2700" b="1" dirty="0"/>
                  <a:t>        </a:t>
                </a:r>
                <a:r>
                  <a:rPr lang="en-US" sz="27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700" b="0" i="0" dirty="0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b="1" dirty="0"/>
                  <a:t>        </a:t>
                </a:r>
                <a:r>
                  <a:rPr lang="en-US" sz="27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1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1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100" dirty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sz="3100" dirty="0"/>
                          <m:t> ) </m:t>
                        </m:r>
                        <m:r>
                          <m:rPr>
                            <m:nor/>
                          </m:rPr>
                          <a:rPr lang="en-US" sz="3100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sz="3100" dirty="0"/>
                          <m:t> </m:t>
                        </m:r>
                        <m:r>
                          <m:rPr>
                            <m:sty m:val="p"/>
                          </m:rPr>
                          <a:rPr lang="en-US" sz="31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100" dirty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sz="3100" dirty="0"/>
                          <m:t>)</m:t>
                        </m:r>
                      </m:e>
                    </m:d>
                  </m:oMath>
                </a14:m>
                <a:r>
                  <a:rPr lang="en-US" sz="3100" dirty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1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31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1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100" dirty="0"/>
                  <a:t>) </a:t>
                </a:r>
                <a:br>
                  <a:rPr lang="en-US" sz="3100" dirty="0"/>
                </a:br>
                <a:br>
                  <a:rPr lang="en-US" sz="31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m:rPr>
                            <m:nor/>
                          </m:rPr>
                          <a:rPr lang="en-US" sz="2700" b="1" i="0" dirty="0" smtClean="0"/>
                          <m:t>−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</m:t>
                        </m:r>
                      </m:e>
                    </m:d>
                  </m:oMath>
                </a14:m>
                <a:r>
                  <a:rPr lang="en-US" sz="2700" dirty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8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7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700" dirty="0"/>
                  <a:t>)    =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1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100" b="1" dirty="0"/>
                  <a:t>-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  <m:r>
                      <a:rPr lang="en-US" sz="27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700" dirty="0"/>
                  <a:t>) </a:t>
                </a:r>
                <a:br>
                  <a:rPr lang="en-US" sz="36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i="1" dirty="0"/>
                </a:br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985BBE-C6DC-F923-7D2B-44745CF6F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90" y="147013"/>
                <a:ext cx="12030513" cy="6513846"/>
              </a:xfrm>
              <a:blipFill>
                <a:blip r:embed="rId2"/>
                <a:stretch>
                  <a:fillRect l="-111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6F4855-4AB2-E39A-82C9-B93897F2FB38}"/>
              </a:ext>
            </a:extLst>
          </p:cNvPr>
          <p:cNvCxnSpPr>
            <a:cxnSpLocks/>
          </p:cNvCxnSpPr>
          <p:nvPr/>
        </p:nvCxnSpPr>
        <p:spPr>
          <a:xfrm flipH="1">
            <a:off x="3276600" y="4724400"/>
            <a:ext cx="1590675" cy="61912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4A31-D337-29B7-9F59-A139CA30F92D}"/>
              </a:ext>
            </a:extLst>
          </p:cNvPr>
          <p:cNvCxnSpPr>
            <a:cxnSpLocks/>
          </p:cNvCxnSpPr>
          <p:nvPr/>
        </p:nvCxnSpPr>
        <p:spPr>
          <a:xfrm flipH="1">
            <a:off x="6667500" y="4733925"/>
            <a:ext cx="1590675" cy="61912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88F49-312A-DBF8-5FA0-FEFDBE410D04}"/>
              </a:ext>
            </a:extLst>
          </p:cNvPr>
          <p:cNvCxnSpPr>
            <a:cxnSpLocks/>
          </p:cNvCxnSpPr>
          <p:nvPr/>
        </p:nvCxnSpPr>
        <p:spPr>
          <a:xfrm flipH="1">
            <a:off x="4867275" y="6216504"/>
            <a:ext cx="41148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D876A6-3597-A4AB-44BE-FF078601F336}"/>
              </a:ext>
            </a:extLst>
          </p:cNvPr>
          <p:cNvGrpSpPr/>
          <p:nvPr/>
        </p:nvGrpSpPr>
        <p:grpSpPr>
          <a:xfrm>
            <a:off x="4989420" y="4732470"/>
            <a:ext cx="1145520" cy="375120"/>
            <a:chOff x="4989420" y="4732470"/>
            <a:chExt cx="114552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457E28-FB33-E0D5-D5F8-AAC63A90B019}"/>
                    </a:ext>
                  </a:extLst>
                </p14:cNvPr>
                <p14:cNvContentPartPr/>
                <p14:nvPr/>
              </p14:nvContentPartPr>
              <p14:xfrm>
                <a:off x="5770980" y="4807710"/>
                <a:ext cx="363960" cy="29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457E28-FB33-E0D5-D5F8-AAC63A90B0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1980" y="4798710"/>
                  <a:ext cx="381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FB1CCB-35EE-47A5-7500-81EC8C6FF834}"/>
                    </a:ext>
                  </a:extLst>
                </p14:cNvPr>
                <p14:cNvContentPartPr/>
                <p14:nvPr/>
              </p14:nvContentPartPr>
              <p14:xfrm>
                <a:off x="5050620" y="4732470"/>
                <a:ext cx="893160" cy="12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FB1CCB-35EE-47A5-7500-81EC8C6FF8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41620" y="4723830"/>
                  <a:ext cx="91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42C1CC-AE35-9836-8AED-560BFDF0F544}"/>
                    </a:ext>
                  </a:extLst>
                </p14:cNvPr>
                <p14:cNvContentPartPr/>
                <p14:nvPr/>
              </p14:nvContentPartPr>
              <p14:xfrm>
                <a:off x="4989420" y="4762350"/>
                <a:ext cx="145080" cy="18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42C1CC-AE35-9836-8AED-560BFDF0F5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0780" y="4753350"/>
                  <a:ext cx="162720" cy="198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8D355-B01A-1BCC-220A-FA258937CB23}"/>
              </a:ext>
            </a:extLst>
          </p:cNvPr>
          <p:cNvCxnSpPr/>
          <p:nvPr/>
        </p:nvCxnSpPr>
        <p:spPr>
          <a:xfrm>
            <a:off x="9201150" y="5905500"/>
            <a:ext cx="81915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F2FEA0-425B-55F1-3608-C9386B0C9120}"/>
              </a:ext>
            </a:extLst>
          </p:cNvPr>
          <p:cNvSpPr txBox="1"/>
          <p:nvPr/>
        </p:nvSpPr>
        <p:spPr>
          <a:xfrm>
            <a:off x="10141885" y="5674667"/>
            <a:ext cx="616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(1)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1089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05FA22-250D-4390-9D8A-CFBC4EFA63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</p:spPr>
            <p:txBody>
              <a:bodyPr>
                <a:noAutofit/>
              </a:bodyPr>
              <a:lstStyle/>
              <a:p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200" dirty="0"/>
                  <a:t>J(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)  =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3200" i="1" dirty="0"/>
                      <m:t>.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3200" i="1" dirty="0">
                        <a:solidFill>
                          <a:schemeClr val="tx1"/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600" b="1" dirty="0"/>
                  <a:t>-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)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2800" i="1" dirty="0"/>
                  <a:t>So, the derivative will be 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dirty="0"/>
                  <a:t> J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/>
                      <m:t>.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-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2800" i="1" dirty="0"/>
                          <m:t>.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)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  <a:r>
                  <a:rPr lang="en-US" sz="3200" b="1" dirty="0"/>
                  <a:t>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2800" i="1" dirty="0"/>
                          <m:t>.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/>
                          <m:t>− 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 . (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-</a:t>
                </a:r>
                <a:r>
                  <a:rPr lang="en-US" sz="32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200" dirty="0"/>
                  <a:t> ) </a:t>
                </a:r>
                <a:br>
                  <a:rPr lang="en-US" sz="3200" dirty="0"/>
                </a:br>
                <a:r>
                  <a:rPr lang="en-US" sz="3200" dirty="0"/>
                  <a:t> </a:t>
                </a: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endParaRPr lang="ar-EG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05FA22-250D-4390-9D8A-CFBC4EFA6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  <a:blipFill>
                <a:blip r:embed="rId2"/>
                <a:stretch>
                  <a:fillRect l="-1449" t="-97" b="-4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342F6AF-F676-FC09-C426-6BFCEA717DC6}"/>
              </a:ext>
            </a:extLst>
          </p:cNvPr>
          <p:cNvSpPr txBox="1"/>
          <p:nvPr/>
        </p:nvSpPr>
        <p:spPr>
          <a:xfrm>
            <a:off x="8252783" y="6038791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for a matrix notation.</a:t>
            </a:r>
            <a:endParaRPr lang="ar-E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898C225F-7499-1631-15C4-81AE9659022F}"/>
                  </a:ext>
                </a:extLst>
              </p:cNvPr>
              <p:cNvSpPr/>
              <p:nvPr/>
            </p:nvSpPr>
            <p:spPr>
              <a:xfrm>
                <a:off x="4799162" y="3620935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</m:oMath>
                </a14:m>
                <a:endParaRPr lang="ar-E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898C225F-7499-1631-15C4-81AE96590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62" y="3620935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7E4FF5-A8C6-A151-74DC-D2157CECD1F6}"/>
              </a:ext>
            </a:extLst>
          </p:cNvPr>
          <p:cNvCxnSpPr/>
          <p:nvPr/>
        </p:nvCxnSpPr>
        <p:spPr>
          <a:xfrm>
            <a:off x="8486775" y="438150"/>
            <a:ext cx="81915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D2C74F-F2AC-0D9A-A454-676D69D6C24F}"/>
              </a:ext>
            </a:extLst>
          </p:cNvPr>
          <p:cNvSpPr txBox="1"/>
          <p:nvPr/>
        </p:nvSpPr>
        <p:spPr>
          <a:xfrm>
            <a:off x="9591675" y="234433"/>
            <a:ext cx="64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(1)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53017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2EB76-226B-274E-773A-04C72CA90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678A5-52AC-7D15-BEA7-6611DD09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585236"/>
            <a:ext cx="9725730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Probabilities and OODs</a:t>
            </a:r>
          </a:p>
        </p:txBody>
      </p:sp>
    </p:spTree>
    <p:extLst>
      <p:ext uri="{BB962C8B-B14F-4D97-AF65-F5344CB8AC3E}">
        <p14:creationId xmlns:p14="http://schemas.microsoft.com/office/powerpoint/2010/main" val="3265658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D712F-80B3-A1BE-1531-B64FEA47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31B27-16B7-9CBE-5E0A-2B77ACA0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902F9C-1C46-9C31-72DA-D1E4C74A5B9E}"/>
                  </a:ext>
                </a:extLst>
              </p14:cNvPr>
              <p14:cNvContentPartPr/>
              <p14:nvPr/>
            </p14:nvContentPartPr>
            <p14:xfrm>
              <a:off x="3289276" y="231384"/>
              <a:ext cx="3207600" cy="48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150B78-80F9-E481-627F-C9FEA0D65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6276" y="168744"/>
                <a:ext cx="33332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5895D4-7436-86FD-E19C-5EA1AD04593A}"/>
                  </a:ext>
                </a:extLst>
              </p14:cNvPr>
              <p14:cNvContentPartPr/>
              <p14:nvPr/>
            </p14:nvContentPartPr>
            <p14:xfrm>
              <a:off x="4683196" y="260544"/>
              <a:ext cx="179640" cy="28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CFA970-0EC2-366B-B666-ADBFFFB1B8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196" y="197544"/>
                <a:ext cx="3052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CA968B-C84B-16CD-9C8F-29CDB24C6CF0}"/>
                  </a:ext>
                </a:extLst>
              </p14:cNvPr>
              <p14:cNvContentPartPr/>
              <p14:nvPr/>
            </p14:nvContentPartPr>
            <p14:xfrm>
              <a:off x="4529476" y="433344"/>
              <a:ext cx="752760" cy="5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75FBD6-B6EC-5B0E-65E7-53273C583A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6476" y="370704"/>
                <a:ext cx="87840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55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51E7-29F8-DB3B-8E2F-1D043B0C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DA123-6439-1E85-E8E0-F0B43FD88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649BC-367E-1BB1-1C56-C1166B26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0A7C2-214C-F545-84E9-D493E46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CA9C-952A-E300-9535-D5D5CFC2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86E46-13A3-C91E-1405-39A652D82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7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280C-A86C-7882-DC7C-034D1AE6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58A95-E503-3181-BC46-212117E48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7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F86AB-F07F-1078-2EE4-4CBA0CB9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FB608-0876-E0F6-6706-464FBE4C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97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27DA2-58C6-541D-9809-E32DA5B0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AE543-4ABB-6A4A-A499-78215CD1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5071E164-3BD3-1607-B98D-BF390747D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136049" y="428857"/>
            <a:ext cx="6043413" cy="6000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6F9A32-1C0A-AAAA-2F5F-221C3F732CAF}"/>
              </a:ext>
            </a:extLst>
          </p:cNvPr>
          <p:cNvSpPr/>
          <p:nvPr/>
        </p:nvSpPr>
        <p:spPr>
          <a:xfrm>
            <a:off x="3750906" y="1765138"/>
            <a:ext cx="5560718" cy="3758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B7ACC-D6D8-0A2F-A8B0-6A75BD24A88C}"/>
                  </a:ext>
                </a:extLst>
              </p14:cNvPr>
              <p14:cNvContentPartPr/>
              <p14:nvPr/>
            </p14:nvContentPartPr>
            <p14:xfrm>
              <a:off x="4302760" y="1848187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B7ACC-D6D8-0A2F-A8B0-6A75BD24A8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760" y="1812187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3AE096-BF23-5606-C21B-40D1BF33A23C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3AE096-BF23-5606-C21B-40D1BF33A2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8CB3D6-6A85-F002-56BE-18412F0DF7B6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8CB3D6-6A85-F002-56BE-18412F0DF7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A85AD7-FF02-3998-E45D-2782353F8FD9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A85AD7-FF02-3998-E45D-2782353F8F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BC4924-1A09-6965-0FDD-1DCC9F5E40DC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BC4924-1A09-6965-0FDD-1DCC9F5E40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CE0E57E-C36B-6797-11FE-13AF7B4DD1B7}"/>
              </a:ext>
            </a:extLst>
          </p:cNvPr>
          <p:cNvSpPr txBox="1"/>
          <p:nvPr/>
        </p:nvSpPr>
        <p:spPr>
          <a:xfrm>
            <a:off x="3268211" y="5454125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5C6B5-136C-262F-1523-2CC364122B89}"/>
              </a:ext>
            </a:extLst>
          </p:cNvPr>
          <p:cNvSpPr txBox="1"/>
          <p:nvPr/>
        </p:nvSpPr>
        <p:spPr>
          <a:xfrm>
            <a:off x="3268211" y="1403875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AA6488-2158-424F-7086-780198C48FE8}"/>
              </a:ext>
            </a:extLst>
          </p:cNvPr>
          <p:cNvCxnSpPr>
            <a:cxnSpLocks/>
          </p:cNvCxnSpPr>
          <p:nvPr/>
        </p:nvCxnSpPr>
        <p:spPr>
          <a:xfrm flipH="1">
            <a:off x="3675112" y="562062"/>
            <a:ext cx="5141717" cy="6233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B5627D-C7C3-D999-C73A-510B3C5DC4A2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B5627D-C7C3-D999-C73A-510B3C5DC4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DFBEDCA-8178-D55E-8204-275DA7F9631C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DFBEDCA-8178-D55E-8204-275DA7F963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7970907-D963-B12D-07DD-0111E79BA0E9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73E8B7-597F-0F59-49EC-2692E09624F3}"/>
                  </a:ext>
                </a:extLst>
              </p14:cNvPr>
              <p14:cNvContentPartPr/>
              <p14:nvPr/>
            </p14:nvContentPartPr>
            <p14:xfrm>
              <a:off x="7398760" y="176106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73E8B7-597F-0F59-49EC-2692E09624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62760" y="172542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2E0D1C-7E85-BBFB-DFCF-3758367A6321}"/>
                  </a:ext>
                </a:extLst>
              </p14:cNvPr>
              <p14:cNvContentPartPr/>
              <p14:nvPr/>
            </p14:nvContentPartPr>
            <p14:xfrm>
              <a:off x="7432240" y="1735867"/>
              <a:ext cx="60840" cy="4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2E0D1C-7E85-BBFB-DFCF-3758367A63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6600" y="1700227"/>
                <a:ext cx="132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1629EB-723A-DBAB-78AD-661707248C25}"/>
                  </a:ext>
                </a:extLst>
              </p14:cNvPr>
              <p14:cNvContentPartPr/>
              <p14:nvPr/>
            </p14:nvContentPartPr>
            <p14:xfrm>
              <a:off x="7541320" y="171930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1629EB-723A-DBAB-78AD-661707248C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05320" y="16836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906C382-E308-F74E-4698-363D79E9ADF9}"/>
                  </a:ext>
                </a:extLst>
              </p14:cNvPr>
              <p14:cNvContentPartPr/>
              <p14:nvPr/>
            </p14:nvContentPartPr>
            <p14:xfrm>
              <a:off x="7565440" y="1633987"/>
              <a:ext cx="186480" cy="103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906C382-E308-F74E-4698-363D79E9AD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9440" y="1598347"/>
                <a:ext cx="2581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980C9A9-682B-7461-A77C-0E8A2D55FF58}"/>
                  </a:ext>
                </a:extLst>
              </p14:cNvPr>
              <p14:cNvContentPartPr/>
              <p14:nvPr/>
            </p14:nvContentPartPr>
            <p14:xfrm>
              <a:off x="7927240" y="1550467"/>
              <a:ext cx="227160" cy="21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980C9A9-682B-7461-A77C-0E8A2D55FF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91240" y="1514827"/>
                <a:ext cx="29880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CD65673-FCC8-3520-E39A-367755ED1D1E}"/>
              </a:ext>
            </a:extLst>
          </p:cNvPr>
          <p:cNvGrpSpPr/>
          <p:nvPr/>
        </p:nvGrpSpPr>
        <p:grpSpPr>
          <a:xfrm>
            <a:off x="7776400" y="1504387"/>
            <a:ext cx="293760" cy="97920"/>
            <a:chOff x="7776400" y="1504387"/>
            <a:chExt cx="29376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279DFC-C6FF-BFBA-FDEE-1FAC1B505AA8}"/>
                    </a:ext>
                  </a:extLst>
                </p14:cNvPr>
                <p14:cNvContentPartPr/>
                <p14:nvPr/>
              </p14:nvContentPartPr>
              <p14:xfrm>
                <a:off x="7776400" y="1504387"/>
                <a:ext cx="156600" cy="9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279DFC-C6FF-BFBA-FDEE-1FAC1B505A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40400" y="1468747"/>
                  <a:ext cx="228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416699-F29D-745B-3B07-5EF996B29795}"/>
                    </a:ext>
                  </a:extLst>
                </p14:cNvPr>
                <p14:cNvContentPartPr/>
                <p14:nvPr/>
              </p14:nvContentPartPr>
              <p14:xfrm>
                <a:off x="7927240" y="152670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416699-F29D-745B-3B07-5EF996B297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91240" y="14907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2CC2A1-1C7C-DCCE-8D41-D53F7F465CDE}"/>
                    </a:ext>
                  </a:extLst>
                </p14:cNvPr>
                <p14:cNvContentPartPr/>
                <p14:nvPr/>
              </p14:nvContentPartPr>
              <p14:xfrm>
                <a:off x="7918960" y="1534987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2CC2A1-1C7C-DCCE-8D41-D53F7F465C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2960" y="14989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2F7ED3-0FC2-12B0-0D20-71EBBF885403}"/>
                    </a:ext>
                  </a:extLst>
                </p14:cNvPr>
                <p14:cNvContentPartPr/>
                <p14:nvPr/>
              </p14:nvContentPartPr>
              <p14:xfrm>
                <a:off x="7902040" y="1551547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2F7ED3-0FC2-12B0-0D20-71EBBF8854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6400" y="15159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F082CF-60E5-062D-4808-11F7D2DFDE66}"/>
                    </a:ext>
                  </a:extLst>
                </p14:cNvPr>
                <p14:cNvContentPartPr/>
                <p14:nvPr/>
              </p14:nvContentPartPr>
              <p14:xfrm>
                <a:off x="7902040" y="155982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F082CF-60E5-062D-4808-11F7D2DFDE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6400" y="15241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9A42B8-B231-8F3C-8DA7-FC421A30C69B}"/>
                    </a:ext>
                  </a:extLst>
                </p14:cNvPr>
                <p14:cNvContentPartPr/>
                <p14:nvPr/>
              </p14:nvContentPartPr>
              <p14:xfrm>
                <a:off x="8069800" y="1585387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9A42B8-B231-8F3C-8DA7-FC421A30C6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34160" y="15493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0C985F-0A04-B739-4352-696ADC75872B}"/>
              </a:ext>
            </a:extLst>
          </p:cNvPr>
          <p:cNvGrpSpPr/>
          <p:nvPr/>
        </p:nvGrpSpPr>
        <p:grpSpPr>
          <a:xfrm>
            <a:off x="7675600" y="1635427"/>
            <a:ext cx="25560" cy="17280"/>
            <a:chOff x="7675600" y="1635427"/>
            <a:chExt cx="255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C80477-5574-15A2-1823-DECAEC3112D5}"/>
                    </a:ext>
                  </a:extLst>
                </p14:cNvPr>
                <p14:cNvContentPartPr/>
                <p14:nvPr/>
              </p14:nvContentPartPr>
              <p14:xfrm>
                <a:off x="7700800" y="163542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C80477-5574-15A2-1823-DECAEC3112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64800" y="15994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5888F1-1272-9E85-DC74-3B9E3E47D606}"/>
                    </a:ext>
                  </a:extLst>
                </p14:cNvPr>
                <p14:cNvContentPartPr/>
                <p14:nvPr/>
              </p14:nvContentPartPr>
              <p14:xfrm>
                <a:off x="7675600" y="1652347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5888F1-1272-9E85-DC74-3B9E3E47D6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39960" y="16163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12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7372D-5353-284B-9FD9-0E950C72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5A26B-5DF9-F40F-9682-8160AC47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0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EC64-5D5E-28FE-B06B-8ACD488F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F9F73-9293-2233-680B-1528E526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1AF6-8919-433B-F8AF-38356AC1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34C3C-1B74-C021-291A-C5B2B93F5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75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C220-F65A-5619-91D5-17BC14D5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B11C8-25C2-555D-8EC8-66230E82F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F44D-3050-9403-4B61-BA1C57E5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66B6C-A483-E1BE-DFEE-7C4AF017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5A37EBC-45B9-A695-CC73-98FED7CA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2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A16083-2626-F297-E867-D2BB40C0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8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04DFFE-E147-E213-BF18-CD57193A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7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869F38-E2FC-C43A-8CEA-DCA16A53F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89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B2CB806-1F1A-D09F-BC9A-7C7F0C8E3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ABB9-7FC0-88AA-2849-85AA55E2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FD53511B-DD11-3C3B-6057-41C326BF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136049" y="428857"/>
            <a:ext cx="6043413" cy="6000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DE0CA-AE30-7DC5-DCAF-7438F132D5FC}"/>
              </a:ext>
            </a:extLst>
          </p:cNvPr>
          <p:cNvSpPr/>
          <p:nvPr/>
        </p:nvSpPr>
        <p:spPr>
          <a:xfrm>
            <a:off x="3750906" y="1765138"/>
            <a:ext cx="5560718" cy="3758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52032-71DF-05D7-BEDF-FE629BAE096B}"/>
                  </a:ext>
                </a:extLst>
              </p14:cNvPr>
              <p14:cNvContentPartPr/>
              <p14:nvPr/>
            </p14:nvContentPartPr>
            <p14:xfrm>
              <a:off x="4302760" y="1848187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52032-71DF-05D7-BEDF-FE629BAE09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760" y="1812187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56CB86-7CE4-955A-B5A3-157BEEBAACA6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56CB86-7CE4-955A-B5A3-157BEEBAAC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7C866-9673-9260-FFD5-44FCE0140090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7C866-9673-9260-FFD5-44FCE01400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4FDB29-DC91-23B4-4351-B237D49C46E7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4FDB29-DC91-23B4-4351-B237D49C46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B73556-5948-D906-E676-FC6A93985590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B73556-5948-D906-E676-FC6A939855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E427D8-CFC2-F1C4-F189-CEB7A2725D95}"/>
              </a:ext>
            </a:extLst>
          </p:cNvPr>
          <p:cNvSpPr txBox="1"/>
          <p:nvPr/>
        </p:nvSpPr>
        <p:spPr>
          <a:xfrm>
            <a:off x="3282913" y="5339056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CB06-F9A7-DEB2-9E04-0CE993D7C65F}"/>
              </a:ext>
            </a:extLst>
          </p:cNvPr>
          <p:cNvSpPr txBox="1"/>
          <p:nvPr/>
        </p:nvSpPr>
        <p:spPr>
          <a:xfrm>
            <a:off x="3268211" y="1403875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630B4B-2084-48C7-5F9E-3EC7BAD1F5A9}"/>
              </a:ext>
            </a:extLst>
          </p:cNvPr>
          <p:cNvCxnSpPr>
            <a:cxnSpLocks/>
          </p:cNvCxnSpPr>
          <p:nvPr/>
        </p:nvCxnSpPr>
        <p:spPr>
          <a:xfrm flipH="1">
            <a:off x="4546833" y="1560352"/>
            <a:ext cx="3431097" cy="40854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A8D07E0-C00C-2700-1B82-9B580344517A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A8D07E0-C00C-2700-1B82-9B58034451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D4F2E5-4194-E7FE-30C9-529CF58708E8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D4F2E5-4194-E7FE-30C9-529CF58708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5EBD8C-6B23-5B19-25BF-1D9EDCCC1334}"/>
              </a:ext>
            </a:extLst>
          </p:cNvPr>
          <p:cNvCxnSpPr>
            <a:cxnSpLocks/>
          </p:cNvCxnSpPr>
          <p:nvPr/>
        </p:nvCxnSpPr>
        <p:spPr>
          <a:xfrm>
            <a:off x="2355717" y="5645791"/>
            <a:ext cx="21911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9BED59-8A42-6380-98DB-08D50F7A7900}"/>
              </a:ext>
            </a:extLst>
          </p:cNvPr>
          <p:cNvCxnSpPr>
            <a:cxnSpLocks/>
          </p:cNvCxnSpPr>
          <p:nvPr/>
        </p:nvCxnSpPr>
        <p:spPr>
          <a:xfrm flipH="1">
            <a:off x="7977930" y="1560352"/>
            <a:ext cx="2114026" cy="28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78DF9-2BE6-DD40-FC9C-7051A6AE98FB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2813D41-E24F-A6B2-A65F-525E8FDBCECA}"/>
                  </a:ext>
                </a:extLst>
              </p14:cNvPr>
              <p14:cNvContentPartPr/>
              <p14:nvPr/>
            </p14:nvContentPartPr>
            <p14:xfrm>
              <a:off x="7776400" y="161886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2813D41-E24F-A6B2-A65F-525E8FDBCE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40400" y="158322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9DFC3D-D573-01D9-743C-DE507F52FD0F}"/>
                  </a:ext>
                </a:extLst>
              </p14:cNvPr>
              <p14:cNvContentPartPr/>
              <p14:nvPr/>
            </p14:nvContentPartPr>
            <p14:xfrm>
              <a:off x="8145400" y="150978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9DFC3D-D573-01D9-743C-DE507F52FD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940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C499D74-DA83-8DBA-8291-7E43E4ECBD49}"/>
                  </a:ext>
                </a:extLst>
              </p14:cNvPr>
              <p14:cNvContentPartPr/>
              <p14:nvPr/>
            </p14:nvContentPartPr>
            <p14:xfrm>
              <a:off x="8178880" y="1509787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C499D74-DA83-8DBA-8291-7E43E4ECBD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4324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C28BDA5-BE7D-13FE-8B28-3E9FB9CAEFC7}"/>
                  </a:ext>
                </a:extLst>
              </p14:cNvPr>
              <p14:cNvContentPartPr/>
              <p14:nvPr/>
            </p14:nvContentPartPr>
            <p14:xfrm>
              <a:off x="8061520" y="1509787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C28BDA5-BE7D-13FE-8B28-3E9FB9CAEF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588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D355EF5-1669-D4A9-334B-7E351DE031E7}"/>
              </a:ext>
            </a:extLst>
          </p:cNvPr>
          <p:cNvGrpSpPr/>
          <p:nvPr/>
        </p:nvGrpSpPr>
        <p:grpSpPr>
          <a:xfrm>
            <a:off x="7423960" y="1492867"/>
            <a:ext cx="833040" cy="235440"/>
            <a:chOff x="7423960" y="1492867"/>
            <a:chExt cx="8330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179D0A-8DCA-D099-42E0-6899D5B9CA2B}"/>
                    </a:ext>
                  </a:extLst>
                </p14:cNvPr>
                <p14:cNvContentPartPr/>
                <p14:nvPr/>
              </p14:nvContentPartPr>
              <p14:xfrm>
                <a:off x="8111560" y="150978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179D0A-8DCA-D099-42E0-6899D5B9CA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75920" y="14741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1E12B5-1097-40D3-A060-472305E25801}"/>
                    </a:ext>
                  </a:extLst>
                </p14:cNvPr>
                <p14:cNvContentPartPr/>
                <p14:nvPr/>
              </p14:nvContentPartPr>
              <p14:xfrm>
                <a:off x="8036320" y="149286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1E12B5-1097-40D3-A060-472305E258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00320" y="14572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0AA318-B58F-9ABD-3A02-063C2A57FE21}"/>
                    </a:ext>
                  </a:extLst>
                </p14:cNvPr>
                <p14:cNvContentPartPr/>
                <p14:nvPr/>
              </p14:nvContentPartPr>
              <p14:xfrm>
                <a:off x="8019400" y="150114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0AA318-B58F-9ABD-3A02-063C2A57FE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3760" y="14655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7766B2-B339-10D3-E3CC-A5FBF832B65B}"/>
                    </a:ext>
                  </a:extLst>
                </p14:cNvPr>
                <p14:cNvContentPartPr/>
                <p14:nvPr/>
              </p14:nvContentPartPr>
              <p14:xfrm>
                <a:off x="7935880" y="150114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7766B2-B339-10D3-E3CC-A5FBF832B6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99880" y="14655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EF6983-5320-EBE8-7103-B3CAC0B00AE7}"/>
                    </a:ext>
                  </a:extLst>
                </p14:cNvPr>
                <p14:cNvContentPartPr/>
                <p14:nvPr/>
              </p14:nvContentPartPr>
              <p14:xfrm>
                <a:off x="7988080" y="1501147"/>
                <a:ext cx="403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EF6983-5320-EBE8-7103-B3CAC0B00A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52080" y="1465507"/>
                  <a:ext cx="111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AC5D2A-6963-2636-5B04-C7F9B2637AB4}"/>
                    </a:ext>
                  </a:extLst>
                </p14:cNvPr>
                <p14:cNvContentPartPr/>
                <p14:nvPr/>
              </p14:nvContentPartPr>
              <p14:xfrm>
                <a:off x="8128480" y="1501147"/>
                <a:ext cx="12852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AC5D2A-6963-2636-5B04-C7F9B2637A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2840" y="1465507"/>
                  <a:ext cx="20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37C346-C517-70BC-5EB5-F10E4B72EEFD}"/>
                    </a:ext>
                  </a:extLst>
                </p14:cNvPr>
                <p14:cNvContentPartPr/>
                <p14:nvPr/>
              </p14:nvContentPartPr>
              <p14:xfrm>
                <a:off x="7423960" y="1727947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37C346-C517-70BC-5EB5-F10E4B72EE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88320" y="1692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3879BE-620D-E9EC-85AF-C34805D19D5C}"/>
                    </a:ext>
                  </a:extLst>
                </p14:cNvPr>
                <p14:cNvContentPartPr/>
                <p14:nvPr/>
              </p14:nvContentPartPr>
              <p14:xfrm>
                <a:off x="7490920" y="172794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3879BE-620D-E9EC-85AF-C34805D19D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54920" y="1692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FBA60C-CB71-7ACA-391F-1BF15F6C91AE}"/>
                    </a:ext>
                  </a:extLst>
                </p14:cNvPr>
                <p14:cNvContentPartPr/>
                <p14:nvPr/>
              </p14:nvContentPartPr>
              <p14:xfrm>
                <a:off x="7717720" y="164406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FBA60C-CB71-7ACA-391F-1BF15F6C91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1720" y="16080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746F87-1B3E-DF20-ACF0-865F3C06FBDD}"/>
                    </a:ext>
                  </a:extLst>
                </p14:cNvPr>
                <p14:cNvContentPartPr/>
                <p14:nvPr/>
              </p14:nvContentPartPr>
              <p14:xfrm>
                <a:off x="7692160" y="163542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746F87-1B3E-DF20-ACF0-865F3C06FB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56520" y="15994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5B6A7C-583B-0D5D-4D92-27767E2E7C2B}"/>
                    </a:ext>
                  </a:extLst>
                </p14:cNvPr>
                <p14:cNvContentPartPr/>
                <p14:nvPr/>
              </p14:nvContentPartPr>
              <p14:xfrm>
                <a:off x="7633480" y="1702747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5B6A7C-583B-0D5D-4D92-27767E2E7C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97840" y="16667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A166F1-2E15-7DE8-FF30-00E30C8B8420}"/>
                    </a:ext>
                  </a:extLst>
                </p14:cNvPr>
                <p14:cNvContentPartPr/>
                <p14:nvPr/>
              </p14:nvContentPartPr>
              <p14:xfrm>
                <a:off x="7591720" y="171102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A166F1-2E15-7DE8-FF30-00E30C8B84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6080" y="16753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62A597-B0F3-175C-1A13-64771D749D06}"/>
                    </a:ext>
                  </a:extLst>
                </p14:cNvPr>
                <p14:cNvContentPartPr/>
                <p14:nvPr/>
              </p14:nvContentPartPr>
              <p14:xfrm>
                <a:off x="7533040" y="1719307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62A597-B0F3-175C-1A13-64771D749D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7400" y="16836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5F3CEC-2839-BED2-63C9-071E50156363}"/>
                    </a:ext>
                  </a:extLst>
                </p14:cNvPr>
                <p14:cNvContentPartPr/>
                <p14:nvPr/>
              </p14:nvContentPartPr>
              <p14:xfrm>
                <a:off x="7818160" y="1601947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5F3CEC-2839-BED2-63C9-071E501563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2160" y="1566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6F0A0F-B5E5-2F93-F5A2-8E28D9C9C5E5}"/>
                    </a:ext>
                  </a:extLst>
                </p14:cNvPr>
                <p14:cNvContentPartPr/>
                <p14:nvPr/>
              </p14:nvContentPartPr>
              <p14:xfrm>
                <a:off x="7851640" y="1593667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6F0A0F-B5E5-2F93-F5A2-8E28D9C9C5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16000" y="15576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4735CB-B87D-4C1D-0C63-AE5D1339EF86}"/>
                    </a:ext>
                  </a:extLst>
                </p14:cNvPr>
                <p14:cNvContentPartPr/>
                <p14:nvPr/>
              </p14:nvContentPartPr>
              <p14:xfrm>
                <a:off x="7860280" y="1568467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4735CB-B87D-4C1D-0C63-AE5D1339EF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4280" y="15328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0990C8-F75C-2F57-ADB8-E8ED34431E1B}"/>
                    </a:ext>
                  </a:extLst>
                </p14:cNvPr>
                <p14:cNvContentPartPr/>
                <p14:nvPr/>
              </p14:nvContentPartPr>
              <p14:xfrm>
                <a:off x="7893400" y="154326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0990C8-F75C-2F57-ADB8-E8ED34431E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57760" y="15072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4271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99663C9-11F5-98CC-5D6E-FBF586660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9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CF34674-B67D-8347-C4D2-0A941C9F5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0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539AB1-2BC8-DE81-24F1-40857E6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2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FBC3D2-E533-A78B-C2B1-A04ED0DC8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F5CA68-E55E-0970-5875-F4B7A6F6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28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48F1C3-BAB6-A8A2-29E1-CADD638C3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C8B0C3-B706-535D-82B4-F81A4949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1981EF1-223D-0B11-C405-2970C68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6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151DBB-870E-4D94-A812-B643B1AA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10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361F99F-1BA9-0063-55FC-6F3C39ECC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0F2E272-B274-7DE3-96DE-9BFCCFA0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716"/>
            <a:ext cx="12189080" cy="60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5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B7139EB-C255-B694-65CC-BFA8BF449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3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DA4BE4-7A9B-FC05-61F4-75B7AC50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79B92D6-997A-CFB7-5F69-085924B8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86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5A2566E-71D2-AA3C-9DFB-E23FB265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359335-ECFD-02FF-80F3-B311A6BE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3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DCA572F-A6F3-1671-25F5-235F2016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6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3E49AE4-1DBA-839A-A3C3-E4ACB4B3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31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40481C-48E7-9D6A-85CD-29576E0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9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6D4A49-31A6-F364-DBB4-0886A224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7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FF0F10-4D38-BBBF-2F2B-A8E12DC2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31646AA-473D-74D5-66EA-F2D0097E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709233"/>
            <a:ext cx="1086001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6AA3897-4EB0-D709-5342-3F285692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6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F5E151-29B1-FE49-ABD8-9378DA6A3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1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0F5A15-4B58-EF42-3980-8F300293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1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FEB3B-5C98-82FC-8A7D-AA960445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3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67665E-2338-425A-CEE8-A1A437479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5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B4217A-BFC3-F403-52D5-965605C3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68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7B34C3-3E03-AAA9-52B3-C51575D6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3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B31E6E-5AAC-0C92-ADD5-035B4E1C6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27F663-BD23-4522-2B77-2CB07609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5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925589-71FF-0E95-09A2-43225C6D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7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B6D315-8EE4-51BC-E737-F534C76C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9" y="1197809"/>
            <a:ext cx="10555606" cy="33182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need a function with some constraints: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positive                 - less than 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3238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6EFB42-0869-730F-D128-AA232F78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92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BE6A0ED-32AB-D8F7-8170-BEE89896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6DCD64-559D-D6A6-7993-3120B8B8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2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B769472-E899-5939-67D8-FA8EA87C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42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19923C6-6FA2-9CAA-24AA-11B750975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5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D2E87AA-78A1-F138-82FA-2D0BA346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225"/>
            <a:ext cx="12192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1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156C3F8-27D5-9684-F87C-A2F8199C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32735F-FC98-6F02-70BD-689404F665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7175" y="136525"/>
                <a:ext cx="10820400" cy="65976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For samples labelled as 1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4000" dirty="0"/>
                  <a:t>For samples labelled as 0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/>
                  <a:t>  *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4000" dirty="0"/>
                </a:br>
                <a:br>
                  <a:rPr lang="en-US" sz="4000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(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*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) )</a:t>
                </a:r>
                <a:br>
                  <a:rPr lang="en-US" sz="4000" dirty="0"/>
                </a:br>
                <a:br>
                  <a:rPr lang="en-US" sz="4000" dirty="0"/>
                </a:br>
                <a:br>
                  <a:rPr lang="en-US" sz="4000" dirty="0"/>
                </a:b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</a:t>
                </a:r>
                <a:endParaRPr lang="ar-EG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32735F-FC98-6F02-70BD-689404F66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7175" y="136525"/>
                <a:ext cx="10820400" cy="6597650"/>
              </a:xfrm>
              <a:blipFill>
                <a:blip r:embed="rId2"/>
                <a:stretch>
                  <a:fillRect l="-197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5EE4279D-9C8A-64FC-5821-904C4F755A04}"/>
              </a:ext>
            </a:extLst>
          </p:cNvPr>
          <p:cNvSpPr/>
          <p:nvPr/>
        </p:nvSpPr>
        <p:spPr>
          <a:xfrm>
            <a:off x="8553449" y="2219325"/>
            <a:ext cx="3638551" cy="1009652"/>
          </a:xfrm>
          <a:prstGeom prst="wedgeEllipseCallout">
            <a:avLst>
              <a:gd name="adj1" fmla="val -51094"/>
              <a:gd name="adj2" fmla="val 8042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likelihood function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maximize it.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21B7DEE-670D-E593-7898-7C00923C5379}"/>
              </a:ext>
            </a:extLst>
          </p:cNvPr>
          <p:cNvSpPr/>
          <p:nvPr/>
        </p:nvSpPr>
        <p:spPr>
          <a:xfrm>
            <a:off x="9124950" y="4435477"/>
            <a:ext cx="2905126" cy="876300"/>
          </a:xfrm>
          <a:prstGeom prst="wedgeEllipseCallout">
            <a:avLst>
              <a:gd name="adj1" fmla="val -29834"/>
              <a:gd name="adj2" fmla="val 1010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Log-likelihood function.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EA4F88-7735-7AB9-9F22-5F2A20182ACE}"/>
                  </a:ext>
                </a:extLst>
              </p:cNvPr>
              <p:cNvSpPr/>
              <p:nvPr/>
            </p:nvSpPr>
            <p:spPr>
              <a:xfrm>
                <a:off x="223840" y="3228977"/>
                <a:ext cx="8296274" cy="781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*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ar-EG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EA4F88-7735-7AB9-9F22-5F2A20182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" y="3228977"/>
                <a:ext cx="8296274" cy="781048"/>
              </a:xfrm>
              <a:prstGeom prst="rect">
                <a:avLst/>
              </a:prstGeom>
              <a:blipFill>
                <a:blip r:embed="rId3"/>
                <a:stretch>
                  <a:fillRect l="-1323" t="-5469" b="-179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09A4B1-D654-A155-F946-7FB23BFBD3E4}"/>
                  </a:ext>
                </a:extLst>
              </p:cNvPr>
              <p:cNvSpPr/>
              <p:nvPr/>
            </p:nvSpPr>
            <p:spPr>
              <a:xfrm>
                <a:off x="223840" y="5800725"/>
                <a:ext cx="9548810" cy="7175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3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3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endParaRPr lang="ar-EG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09A4B1-D654-A155-F946-7FB23BFBD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" y="5800725"/>
                <a:ext cx="9548810" cy="717552"/>
              </a:xfrm>
              <a:prstGeom prst="rect">
                <a:avLst/>
              </a:prstGeom>
              <a:blipFill>
                <a:blip r:embed="rId4"/>
                <a:stretch>
                  <a:fillRect t="-7692" r="-1149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789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DDD5-98EC-A693-F405-531CBEE9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B1D316-8940-ABA0-97C2-0F427F4D9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312" y="0"/>
                <a:ext cx="12017375" cy="291698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/>
                  <a:t>We combine the previous two sections into one equation. </a:t>
                </a:r>
                <a:br>
                  <a:rPr lang="en-US" dirty="0"/>
                </a:br>
                <a:r>
                  <a:rPr lang="en-US" dirty="0"/>
                  <a:t>So, the </a:t>
                </a:r>
                <a:r>
                  <a:rPr lang="en-US" b="1" dirty="0"/>
                  <a:t>cost function</a:t>
                </a:r>
                <a:r>
                  <a:rPr lang="en-US" dirty="0"/>
                  <a:t> will be 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</a:t>
                </a:r>
                <a:br>
                  <a:rPr lang="en-US" sz="3200" dirty="0"/>
                </a:br>
                <a:endParaRPr lang="ar-EG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3EAC60-636E-524F-9F1B-3FA000115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312" y="0"/>
                <a:ext cx="12017375" cy="2916987"/>
              </a:xfrm>
              <a:blipFill>
                <a:blip r:embed="rId2"/>
                <a:stretch>
                  <a:fillRect l="-1775" t="-5846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8C2D966F-0852-0BD4-79EC-D1D3D0FC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19" y="2596551"/>
            <a:ext cx="6794614" cy="41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50D3-0D3C-E81A-9DC1-514B030E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8D3324-DD4D-DD29-8918-9D6F5E5A80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</p:spPr>
            <p:txBody>
              <a:bodyPr>
                <a:noAutofit/>
              </a:bodyPr>
              <a:lstStyle/>
              <a:p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200" dirty="0"/>
                  <a:t>J(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/>
                  <a:t>)  =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3200" i="1" dirty="0"/>
                      <m:t>.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3200" i="1" dirty="0">
                        <a:solidFill>
                          <a:schemeClr val="tx1"/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600" b="1" dirty="0"/>
                  <a:t>-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)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2800" i="1" dirty="0"/>
                  <a:t>So, the derivative will be </a:t>
                </a:r>
                <a:r>
                  <a:rPr lang="en-US" sz="2800" dirty="0"/>
                  <a:t>: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dirty="0"/>
                  <a:t> J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/>
                      <m:t>.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-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2800" i="1" dirty="0"/>
                          <m:t>.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)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  <a:r>
                  <a:rPr lang="en-US" sz="3200" b="1" dirty="0"/>
                  <a:t>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2800" i="1" dirty="0"/>
                          <m:t>.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2800" i="1" dirty="0"/>
                              <m:t>.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 -</a:t>
                </a:r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/>
                          <m:t>− 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 . (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-</a:t>
                </a:r>
                <a:r>
                  <a:rPr lang="en-US" sz="32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200" dirty="0"/>
                  <a:t> ) </a:t>
                </a:r>
                <a:br>
                  <a:rPr lang="en-US" sz="3200" dirty="0"/>
                </a:br>
                <a:r>
                  <a:rPr lang="en-US" sz="3200" dirty="0"/>
                  <a:t> </a:t>
                </a: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br>
                  <a:rPr lang="en-US" sz="3600" dirty="0"/>
                </a:br>
                <a:endParaRPr lang="ar-EG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8D3324-DD4D-DD29-8918-9D6F5E5A8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  <a:blipFill>
                <a:blip r:embed="rId2"/>
                <a:stretch>
                  <a:fillRect l="-1449" t="-97" b="-4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B1EDC37-50D6-F086-AF01-3CA455BC92AA}"/>
              </a:ext>
            </a:extLst>
          </p:cNvPr>
          <p:cNvSpPr txBox="1"/>
          <p:nvPr/>
        </p:nvSpPr>
        <p:spPr>
          <a:xfrm>
            <a:off x="8252783" y="6038791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for a matrix notation.</a:t>
            </a:r>
            <a:endParaRPr lang="ar-E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1AE45C62-2204-B9BA-391D-1840401CFBE4}"/>
                  </a:ext>
                </a:extLst>
              </p:cNvPr>
              <p:cNvSpPr/>
              <p:nvPr/>
            </p:nvSpPr>
            <p:spPr>
              <a:xfrm>
                <a:off x="4799162" y="3620935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</m:oMath>
                </a14:m>
                <a:endParaRPr lang="ar-E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1AE45C62-2204-B9BA-391D-1840401CF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62" y="3620935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6DE80F-4FDE-9B09-53C6-20DAC98ED75A}"/>
              </a:ext>
            </a:extLst>
          </p:cNvPr>
          <p:cNvCxnSpPr/>
          <p:nvPr/>
        </p:nvCxnSpPr>
        <p:spPr>
          <a:xfrm>
            <a:off x="8486775" y="438150"/>
            <a:ext cx="81915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1FD3F7-DBD4-B43C-2FEA-2DEE22A114DA}"/>
              </a:ext>
            </a:extLst>
          </p:cNvPr>
          <p:cNvSpPr txBox="1"/>
          <p:nvPr/>
        </p:nvSpPr>
        <p:spPr>
          <a:xfrm>
            <a:off x="9591675" y="234433"/>
            <a:ext cx="64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(1)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5196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6766E2-836D-FAA7-B5A1-7748F04FC7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quadratic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6766E2-836D-FAA7-B5A1-7748F04FC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76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14300297-0BD1-13B0-A9CF-DE2AAA8A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18" y="1843088"/>
            <a:ext cx="10297364" cy="49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29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73480" y="2255482"/>
                <a:ext cx="5848075" cy="1155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kern="1200" dirty="0"/>
              </a:p>
            </p:txBody>
          </p:sp>
        </mc:Choice>
        <mc:Fallback xmlns="">
          <p:sp>
            <p:nvSpPr>
              <p:cNvPr id="2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0" y="2255482"/>
                <a:ext cx="5848075" cy="1155340"/>
              </a:xfrm>
              <a:prstGeom prst="rect">
                <a:avLst/>
              </a:prstGeom>
              <a:blipFill>
                <a:blip r:embed="rId2"/>
                <a:stretch>
                  <a:fillRect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B2F02416-0B03-9EB3-6F8C-86869017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87" y="2025510"/>
            <a:ext cx="6236288" cy="4494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998B5C-C9C4-6088-E7FF-0CB5A1362DB7}"/>
              </a:ext>
            </a:extLst>
          </p:cNvPr>
          <p:cNvSpPr txBox="1">
            <a:spLocks/>
          </p:cNvSpPr>
          <p:nvPr/>
        </p:nvSpPr>
        <p:spPr>
          <a:xfrm>
            <a:off x="8024730" y="3445470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(𝛼) =&gt;  learning rate</a:t>
            </a:r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1179" y="6035639"/>
                <a:ext cx="719609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ar-E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/>
                      <m:t>β</m:t>
                    </m:r>
                  </m:oMath>
                </a14:m>
                <a:r>
                  <a:rPr lang="en-US" sz="2400" b="1" dirty="0"/>
                  <a:t> )</a:t>
                </a:r>
                <a:endParaRPr lang="ar-EG" sz="2400" b="1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179" y="6035639"/>
                <a:ext cx="719609" cy="483961"/>
              </a:xfrm>
              <a:prstGeom prst="rect">
                <a:avLst/>
              </a:prstGeom>
              <a:blipFill>
                <a:blip r:embed="rId4"/>
                <a:stretch>
                  <a:fillRect l="-12712"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EF9E74D-F720-CD26-989E-6121C82D59A7}"/>
              </a:ext>
            </a:extLst>
          </p:cNvPr>
          <p:cNvSpPr txBox="1">
            <a:spLocks/>
          </p:cNvSpPr>
          <p:nvPr/>
        </p:nvSpPr>
        <p:spPr>
          <a:xfrm>
            <a:off x="4900227" y="1858681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/>
              </p:cNvSpPr>
              <p:nvPr/>
            </p:nvSpPr>
            <p:spPr>
              <a:xfrm rot="-5460000">
                <a:off x="5446141" y="3024539"/>
                <a:ext cx="1317576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ar-E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smtClean="0"/>
                      <m:t>w</m:t>
                    </m:r>
                    <m:r>
                      <m:rPr>
                        <m:nor/>
                      </m:rPr>
                      <a:rPr lang="en-US" sz="2400" b="1" i="1" smtClean="0"/>
                      <m:t>, </m:t>
                    </m:r>
                    <m:r>
                      <m:rPr>
                        <m:nor/>
                      </m:rPr>
                      <a:rPr lang="en-US" sz="2400" b="1" i="1" smtClean="0"/>
                      <m:t>b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2400" b="1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60000">
                <a:off x="5446141" y="3024539"/>
                <a:ext cx="1317576" cy="483961"/>
              </a:xfrm>
              <a:prstGeom prst="rect">
                <a:avLst/>
              </a:prstGeom>
              <a:blipFill>
                <a:blip r:embed="rId5"/>
                <a:stretch>
                  <a:fillRect t="-2752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/>
              <p:nvPr/>
            </p:nvSpPr>
            <p:spPr>
              <a:xfrm>
                <a:off x="234725" y="3964072"/>
                <a:ext cx="5307593" cy="1304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ar-E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3200" dirty="0"/>
              </a:p>
            </p:txBody>
          </p:sp>
        </mc:Choice>
        <mc:Fallback xmlns="">
          <p:sp>
            <p:nvSpPr>
              <p:cNvPr id="8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5" y="3964072"/>
                <a:ext cx="5307593" cy="1304331"/>
              </a:xfrm>
              <a:prstGeom prst="rect">
                <a:avLst/>
              </a:prstGeom>
              <a:blipFill>
                <a:blip r:embed="rId6"/>
                <a:stretch>
                  <a:fillRect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ED75D4BE-0565-0EC3-F713-BE369FCF21AC}"/>
              </a:ext>
            </a:extLst>
          </p:cNvPr>
          <p:cNvSpPr txBox="1">
            <a:spLocks/>
          </p:cNvSpPr>
          <p:nvPr/>
        </p:nvSpPr>
        <p:spPr>
          <a:xfrm>
            <a:off x="104225" y="338399"/>
            <a:ext cx="6255513" cy="1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Gradient Descent Algorithm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1912140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32AE9-F20D-97EE-7FC8-589F4536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29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E572E-6D39-7A36-1930-332A63BD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70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F06EA-2A71-6DF0-C302-4FDC1EB0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08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7D80-E3B0-AC9F-2D0F-77D2DD38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BE9AB-F349-BD3D-C8D3-EE9FE2DE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0048-9D4D-8FDF-AB3F-7FA498C8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83CD8528-22F4-30E8-3E98-C3A752DC7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818434" y="1530011"/>
            <a:ext cx="5262881" cy="5225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5CBEED-2FDB-D6E6-28EB-3CDEA0E24E3B}"/>
              </a:ext>
            </a:extLst>
          </p:cNvPr>
          <p:cNvSpPr/>
          <p:nvPr/>
        </p:nvSpPr>
        <p:spPr>
          <a:xfrm>
            <a:off x="4360841" y="2691804"/>
            <a:ext cx="4720474" cy="3275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9E12C7-FB35-D986-BD60-34F17C7E5097}"/>
                  </a:ext>
                </a:extLst>
              </p14:cNvPr>
              <p14:cNvContentPartPr/>
              <p14:nvPr/>
            </p14:nvContentPartPr>
            <p14:xfrm>
              <a:off x="4702073" y="1700549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9E12C7-FB35-D986-BD60-34F17C7E50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6073" y="1664549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090BC-0700-323E-18A0-16EB97C7026F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090BC-0700-323E-18A0-16EB97C702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BCE1F4-A599-5552-0CDC-F9F4728D8294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BCE1F4-A599-5552-0CDC-F9F4728D82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79509E-88D6-D34D-0D89-3249941BBF66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79509E-88D6-D34D-0D89-3249941BBF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D044AA-06F2-1392-B5A9-ED336CE8D6D1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D044AA-06F2-1392-B5A9-ED336CE8D6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AE6EFE-5284-B664-0BC1-7C16776C2E7E}"/>
              </a:ext>
            </a:extLst>
          </p:cNvPr>
          <p:cNvSpPr txBox="1"/>
          <p:nvPr/>
        </p:nvSpPr>
        <p:spPr>
          <a:xfrm>
            <a:off x="3965914" y="5870357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67D9F-BCAD-3A43-1D31-B37E6448AE78}"/>
              </a:ext>
            </a:extLst>
          </p:cNvPr>
          <p:cNvSpPr txBox="1"/>
          <p:nvPr/>
        </p:nvSpPr>
        <p:spPr>
          <a:xfrm>
            <a:off x="3916079" y="2324216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4973DE-BAB1-09F5-291B-91B6A5F40E88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4973DE-BAB1-09F5-291B-91B6A5F40E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5AFBBE-5560-DEFA-B949-593BECE9A8E4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5AFBBE-5560-DEFA-B949-593BECE9A8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92C5A56-C7EA-9652-BAB6-99AB7CC31733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508762-A239-E41E-C82F-EC5AB52C8F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quadratic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508762-A239-E41E-C82F-EC5AB52C8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7"/>
                <a:stretch>
                  <a:fillRect l="-2377" b="-276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9760D0-ABB3-1A0B-6536-D8029C1E67D0}"/>
              </a:ext>
            </a:extLst>
          </p:cNvPr>
          <p:cNvSpPr/>
          <p:nvPr/>
        </p:nvSpPr>
        <p:spPr>
          <a:xfrm>
            <a:off x="4311208" y="2545867"/>
            <a:ext cx="3366531" cy="3509156"/>
          </a:xfrm>
          <a:custGeom>
            <a:avLst/>
            <a:gdLst>
              <a:gd name="connsiteX0" fmla="*/ 0 w 3874348"/>
              <a:gd name="connsiteY0" fmla="*/ 3509156 h 3509156"/>
              <a:gd name="connsiteX1" fmla="*/ 755009 w 3874348"/>
              <a:gd name="connsiteY1" fmla="*/ 1244128 h 3509156"/>
              <a:gd name="connsiteX2" fmla="*/ 1593908 w 3874348"/>
              <a:gd name="connsiteY2" fmla="*/ 111614 h 3509156"/>
              <a:gd name="connsiteX3" fmla="*/ 3615655 w 3874348"/>
              <a:gd name="connsiteY3" fmla="*/ 36113 h 3509156"/>
              <a:gd name="connsiteX4" fmla="*/ 3783435 w 3874348"/>
              <a:gd name="connsiteY4" fmla="*/ 61280 h 35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348" h="3509156">
                <a:moveTo>
                  <a:pt x="0" y="3509156"/>
                </a:moveTo>
                <a:cubicBezTo>
                  <a:pt x="244679" y="2659770"/>
                  <a:pt x="489358" y="1810385"/>
                  <a:pt x="755009" y="1244128"/>
                </a:cubicBezTo>
                <a:cubicBezTo>
                  <a:pt x="1020660" y="677871"/>
                  <a:pt x="1117134" y="312950"/>
                  <a:pt x="1593908" y="111614"/>
                </a:cubicBezTo>
                <a:cubicBezTo>
                  <a:pt x="2070682" y="-89722"/>
                  <a:pt x="3250734" y="44502"/>
                  <a:pt x="3615655" y="36113"/>
                </a:cubicBezTo>
                <a:cubicBezTo>
                  <a:pt x="3980576" y="27724"/>
                  <a:pt x="3882005" y="44502"/>
                  <a:pt x="3783435" y="61280"/>
                </a:cubicBezTo>
              </a:path>
            </a:pathLst>
          </a:cu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>
              <a:solidFill>
                <a:srgbClr val="FF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CBC5D7-6C5D-C1D5-0FB5-33F49FCFFB13}"/>
              </a:ext>
            </a:extLst>
          </p:cNvPr>
          <p:cNvSpPr/>
          <p:nvPr/>
        </p:nvSpPr>
        <p:spPr>
          <a:xfrm rot="10800000" flipV="1">
            <a:off x="929076" y="2579320"/>
            <a:ext cx="3368452" cy="3509156"/>
          </a:xfrm>
          <a:custGeom>
            <a:avLst/>
            <a:gdLst>
              <a:gd name="connsiteX0" fmla="*/ 0 w 3874348"/>
              <a:gd name="connsiteY0" fmla="*/ 3509156 h 3509156"/>
              <a:gd name="connsiteX1" fmla="*/ 755009 w 3874348"/>
              <a:gd name="connsiteY1" fmla="*/ 1244128 h 3509156"/>
              <a:gd name="connsiteX2" fmla="*/ 1593908 w 3874348"/>
              <a:gd name="connsiteY2" fmla="*/ 111614 h 3509156"/>
              <a:gd name="connsiteX3" fmla="*/ 3615655 w 3874348"/>
              <a:gd name="connsiteY3" fmla="*/ 36113 h 3509156"/>
              <a:gd name="connsiteX4" fmla="*/ 3783435 w 3874348"/>
              <a:gd name="connsiteY4" fmla="*/ 61280 h 35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348" h="3509156">
                <a:moveTo>
                  <a:pt x="0" y="3509156"/>
                </a:moveTo>
                <a:cubicBezTo>
                  <a:pt x="244679" y="2659770"/>
                  <a:pt x="489358" y="1810385"/>
                  <a:pt x="755009" y="1244128"/>
                </a:cubicBezTo>
                <a:cubicBezTo>
                  <a:pt x="1020660" y="677871"/>
                  <a:pt x="1117134" y="312950"/>
                  <a:pt x="1593908" y="111614"/>
                </a:cubicBezTo>
                <a:cubicBezTo>
                  <a:pt x="2070682" y="-89722"/>
                  <a:pt x="3250734" y="44502"/>
                  <a:pt x="3615655" y="36113"/>
                </a:cubicBezTo>
                <a:cubicBezTo>
                  <a:pt x="3980576" y="27724"/>
                  <a:pt x="3882005" y="44502"/>
                  <a:pt x="3783435" y="61280"/>
                </a:cubicBezTo>
              </a:path>
            </a:pathLst>
          </a:cu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B5BE1-B124-2D6B-776C-EAA7736EC317}"/>
                  </a:ext>
                </a:extLst>
              </p14:cNvPr>
              <p14:cNvContentPartPr/>
              <p14:nvPr/>
            </p14:nvContentPartPr>
            <p14:xfrm>
              <a:off x="7490920" y="2667187"/>
              <a:ext cx="587880" cy="4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B5BE1-B124-2D6B-776C-EAA7736EC3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54920" y="2631187"/>
                <a:ext cx="659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B0857E-303A-39ED-F5B2-D0362CE07D03}"/>
                  </a:ext>
                </a:extLst>
              </p14:cNvPr>
              <p14:cNvContentPartPr/>
              <p14:nvPr/>
            </p14:nvContentPartPr>
            <p14:xfrm>
              <a:off x="7802320" y="2415907"/>
              <a:ext cx="410400" cy="20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B0857E-303A-39ED-F5B2-D0362CE07D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6680" y="2379907"/>
                <a:ext cx="48204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1603B3E-A438-7741-8BC1-9DE81249D922}"/>
              </a:ext>
            </a:extLst>
          </p:cNvPr>
          <p:cNvGrpSpPr/>
          <p:nvPr/>
        </p:nvGrpSpPr>
        <p:grpSpPr>
          <a:xfrm>
            <a:off x="7885480" y="2499787"/>
            <a:ext cx="310680" cy="16920"/>
            <a:chOff x="7885480" y="2499787"/>
            <a:chExt cx="31068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925CC8-3D78-4C3E-B519-86AFD53D3E03}"/>
                    </a:ext>
                  </a:extLst>
                </p14:cNvPr>
                <p14:cNvContentPartPr/>
                <p14:nvPr/>
              </p14:nvContentPartPr>
              <p14:xfrm>
                <a:off x="7885480" y="249978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925CC8-3D78-4C3E-B519-86AFD53D3E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9480" y="24637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D29FD7-84D7-4471-19E8-A74E6A224F17}"/>
                    </a:ext>
                  </a:extLst>
                </p14:cNvPr>
                <p14:cNvContentPartPr/>
                <p14:nvPr/>
              </p14:nvContentPartPr>
              <p14:xfrm>
                <a:off x="8195800" y="251634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D29FD7-84D7-4471-19E8-A74E6A224F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59800" y="24807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8B8B15-AEB3-172C-684E-9B74ACAE26CA}"/>
                  </a:ext>
                </a:extLst>
              </p14:cNvPr>
              <p14:cNvContentPartPr/>
              <p14:nvPr/>
            </p14:nvContentPartPr>
            <p14:xfrm>
              <a:off x="7775680" y="2586907"/>
              <a:ext cx="33480" cy="5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8B8B15-AEB3-172C-684E-9B74ACAE26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39680" y="2551267"/>
                <a:ext cx="105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C2FC1D-3A1C-B8D6-B026-73C79F91C0A4}"/>
                  </a:ext>
                </a:extLst>
              </p14:cNvPr>
              <p14:cNvContentPartPr/>
              <p14:nvPr/>
            </p14:nvContentPartPr>
            <p14:xfrm>
              <a:off x="7742560" y="264198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C2FC1D-3A1C-B8D6-B026-73C79F91C0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6920" y="26063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BF5FB8-15C2-3E0E-AF15-4B7B2FB211C4}"/>
                  </a:ext>
                </a:extLst>
              </p14:cNvPr>
              <p14:cNvContentPartPr/>
              <p14:nvPr/>
            </p14:nvContentPartPr>
            <p14:xfrm>
              <a:off x="7776400" y="259194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BF5FB8-15C2-3E0E-AF15-4B7B2FB211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40400" y="255630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FE97E3E-361B-C91C-7045-EB7ACE2F602F}"/>
              </a:ext>
            </a:extLst>
          </p:cNvPr>
          <p:cNvGrpSpPr/>
          <p:nvPr/>
        </p:nvGrpSpPr>
        <p:grpSpPr>
          <a:xfrm>
            <a:off x="7616920" y="2658907"/>
            <a:ext cx="59040" cy="9000"/>
            <a:chOff x="7616920" y="2658907"/>
            <a:chExt cx="59040" cy="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39B600-62B6-BC21-2DCF-7DBB5DBD96AE}"/>
                    </a:ext>
                  </a:extLst>
                </p14:cNvPr>
                <p14:cNvContentPartPr/>
                <p14:nvPr/>
              </p14:nvContentPartPr>
              <p14:xfrm>
                <a:off x="7616920" y="2658907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39B600-62B6-BC21-2DCF-7DBB5DBD96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80920" y="26229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EC3AE4-DFDF-1ED5-A76C-773EF61EBF41}"/>
                    </a:ext>
                  </a:extLst>
                </p14:cNvPr>
                <p14:cNvContentPartPr/>
                <p14:nvPr/>
              </p14:nvContentPartPr>
              <p14:xfrm>
                <a:off x="7675600" y="266754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EC3AE4-DFDF-1ED5-A76C-773EF61EBF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39960" y="26315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213CEFD-89D5-A14C-7896-DC9797FFD7C8}"/>
                  </a:ext>
                </a:extLst>
              </p14:cNvPr>
              <p14:cNvContentPartPr/>
              <p14:nvPr/>
            </p14:nvContentPartPr>
            <p14:xfrm>
              <a:off x="4236160" y="4319947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213CEFD-89D5-A14C-7896-DC9797FFD7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00520" y="428430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02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942</Words>
  <Application>Microsoft Office PowerPoint</Application>
  <PresentationFormat>Widescreen</PresentationFormat>
  <Paragraphs>53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EX: </vt:lpstr>
      <vt:lpstr>PowerPoint Presentation</vt:lpstr>
      <vt:lpstr>PowerPoint Presentation</vt:lpstr>
      <vt:lpstr>PowerPoint Presentation</vt:lpstr>
      <vt:lpstr>PowerPoint Presentation</vt:lpstr>
      <vt:lpstr>We need a function with some constraints:  - positive                 - less than 1</vt:lpstr>
      <vt:lpstr>What about quadratic function (x^2) =&gt;  x^2/(x^2+1)</vt:lpstr>
      <vt:lpstr>What about quadratic function (x^2) =&gt;  x^2/(x^2+1)</vt:lpstr>
      <vt:lpstr>Now we need a function with some constraints:  - positive                 - less than 1 - not symetric</vt:lpstr>
      <vt:lpstr>This function is the exponential function (e^x) =&gt; e^x/(e^x+1)</vt:lpstr>
      <vt:lpstr>This function is the exponential function (e^x) =&gt; e^x/(e^x+1)</vt:lpstr>
      <vt:lpstr>Let’s derive the Cost Function </vt:lpstr>
      <vt:lpstr>PowerPoint Presentation</vt:lpstr>
      <vt:lpstr>PowerPoint Presentation</vt:lpstr>
      <vt:lpstr>PowerPoint Presentation</vt:lpstr>
      <vt:lpstr>If we use : (real data – the prediction), the output will be a non-convex function, and then we can’t use the derivative and therefore we can’t use the grediant descent.</vt:lpstr>
      <vt:lpstr>Let’s define a function where,   if the prediction is true                   0 if the prediction is false                  ꚙ  so, for class 1 : -log(h_β(x))     ,and for class 0 : - log(1 - h_β(x))                                                                      </vt:lpstr>
      <vt:lpstr>We combine the previous two sections into one equation.  So, the cost function will be :   J(θ) = - 1/m ∑_(i=0)^m▒〖  y_i 〗  log⁡(h_β(x))  +  (1 - y_i) log⁡(1 - h_β(x))  </vt:lpstr>
      <vt:lpstr>      we know that : h_β(z) =  y ̂=  1/(1+e^(-z) )                     , z = β. x  J(β) = - 1/m ∑_(i=0)^m▒〖  y_i 〗  log⁡(h_β(z))  +  (1 - y_i) log⁡(1 - h_β(x))           = - 1/m ∑_(i=0)^m▒〖  y_i 〗  log⁡(1/(1+e^(-z) ) ) + log⁡(1 -1/(1+e^(-z) )) - y_i  log⁡(1 -  1/(1+e^(-z) ) )          = - 1/m ∑_(i=0)^m▒〖  y_i 〗  log⁡(1/(1+e^(-z) ) ) + log⁡(e^(-z)/(1+e^(-z) )) - y_i  log⁡(e^(-z)/(1+e^(-z) ) )          = - 1/m ∑_(i=0)^m▒〖  y_i 〗 [log⁡(1/(1+e^(-z) ) " ) - " log⁡(e^(-z)/(1+e^(-z) ) ")" ] + log⁡(e^(-z)/(1+e^(-z) ))           = - 1/m ∑_(i=0)^m▒〖  y_i 〗 [0 - log⁡(1+e^(-z) ") -"  log⁡(e^(-z) ")" + log⁡(1+e^(-z) ")" ] + log⁡(e^(-z)/(1+e^(-z) ) *  e^z/e^z )           = - 1/m ∑_(i=0)^m▒〖  y_i 〗 β"." x_i+ log⁡(1/(e^z+1))    =   - 1/m ∑_(i=0)^m▒〖  y_i 〗 "." β"." x_i - log⁡(e^z+1)       </vt:lpstr>
      <vt:lpstr>         J(β)  =   - 1/m ∑_(i=0)^m▒〖  y_i 〗 "." β"." x_i - log⁡(e^z+1)  So, the derivative will be :  ∇_β J  = - 1/m ∇_β ∑_(i=0)^m▒〖  y_i 〗 "." β"." x_i -  log⁡(e^(β"." x_i )+1)           = - 1/m ∑_(i=0)^m▒〖  y_i 〗 "." x_i  -  1/(1+e^(β"." x_i ) ) * e^(β"." x_i ) * x_i          = - 1/m ∑_(i=0)^m▒〖 (  y_i 〗  -  e^(β"." x_i )/(1+e^(β"." x_i ) ) ) . x_i          = - 1/m ∑_(i=0)^m▒〖 (  y_i 〗  -  p(x_i) ) . x_i           = - 1/m ∑_(i=0)^m▒〖 (  y_i 〗  -  y ̂_i ) . x_i  = 〖"- "  1/m X〗^T . ( Y -  Y ̂ )           </vt:lpstr>
      <vt:lpstr>Probabilities and 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samples labelled as 1 :   ∏_(y_i=1)▒〖  p(x_i)〗  For samples labelled as 0 :   ∏_(y_i=0)▒〖 (1 - p(x_i))〗   L(β) = ∏_(y_i=1)▒〖  p(x_i)〗  *  ∏_(y_i=0)▒〖 (1 - p(x_i))〗  L(β) = ∏▒〖 (  〖p(x_i)〗^(y_i ) 〗 * (1 - 〖p(x_i)〗^(1-y_i )) )   ℓ(β) =∑_(i=0)^m▒〖  y_i 〗  log⁡(p(x_i))  +  (1 - y_i) log⁡(1 -p(x_i))</vt:lpstr>
      <vt:lpstr>We combine the previous two sections into one equation.  So, the cost function will be :   J(θ) = - 1/m ∑_(i=0)^m▒〖  y_i 〗  log⁡(h_β(x))  +  (1 - y_i) log⁡(1 - h_β(x))  </vt:lpstr>
      <vt:lpstr>         J(β)  =   - 1/m ∑_(i=0)^m▒〖  y_i 〗 "." β"." x_i - log⁡(e^z+1)  So, the derivative will be :  ∇_β J  = - 1/m ∇_β ∑_(i=0)^m▒〖  y_i 〗 "." β"." x_i -  log⁡(e^(β"." x_i )+1)           = - 1/m ∑_(i=0)^m▒〖  y_i 〗 "." x_i  -  1/(1+e^(β"." x_i ) ) * e^(β"." x_i ) * x_i          = - 1/m ∑_(i=0)^m▒〖 (  y_i 〗  -  e^(β"." x_i )/(1+e^(β"." x_i ) ) ) . x_i          = - 1/m ∑_(i=0)^m▒〖 (  y_i 〗  -  p(x_i) ) . x_i           = - 1/m ∑_(i=0)^m▒〖 (  y_i 〗  -  y ̂_i ) . x_i  = 〖"- "  1/m X〗^T . ( Y -  Y ̂ )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حسين عادل صبري عبدالرحمن</dc:creator>
  <cp:lastModifiedBy>Ahmed Rady</cp:lastModifiedBy>
  <cp:revision>19</cp:revision>
  <dcterms:created xsi:type="dcterms:W3CDTF">2024-02-25T00:15:17Z</dcterms:created>
  <dcterms:modified xsi:type="dcterms:W3CDTF">2024-03-02T05:19:25Z</dcterms:modified>
</cp:coreProperties>
</file>